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FC1F-9F04-42DE-BE7B-2FB055D54D57}" type="datetimeFigureOut">
              <a:rPr lang="zh-TW" altLang="en-US" smtClean="0"/>
              <a:t>2024/3/20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FE1A-B555-4DA3-95E7-96E880FEAB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786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6FC1F-9F04-42DE-BE7B-2FB055D54D57}" type="datetimeFigureOut">
              <a:rPr lang="zh-TW" altLang="en-US" smtClean="0"/>
              <a:t>2024/3/20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DFE1A-B555-4DA3-95E7-96E880FEAB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488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b="1" smtClean="0"/>
              <a:t>明台產物保險</a:t>
            </a:r>
            <a:br>
              <a:rPr lang="zh-TW" altLang="en-US" sz="4400" b="1" smtClean="0"/>
            </a:br>
            <a:r>
              <a:rPr lang="zh-TW" altLang="en-US" sz="4400" b="1" smtClean="0"/>
              <a:t>職場體驗實習計畫</a:t>
            </a:r>
            <a:endParaRPr lang="zh-TW" altLang="en-US" sz="4400" b="1" dirty="0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11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22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47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109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>
                <a:solidFill>
                  <a:srgbClr val="C00000"/>
                </a:solidFill>
              </a:rPr>
              <a:t>特色商品</a:t>
            </a:r>
            <a:endParaRPr lang="zh-TW" altLang="en-US" dirty="0">
              <a:solidFill>
                <a:srgbClr val="C00000"/>
              </a:solidFill>
            </a:endParaRPr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67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4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9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>
                <a:solidFill>
                  <a:srgbClr val="C00000"/>
                </a:solidFill>
              </a:rPr>
              <a:t>實習計畫</a:t>
            </a:r>
            <a:endParaRPr lang="zh-TW" altLang="en-US" dirty="0">
              <a:solidFill>
                <a:srgbClr val="C00000"/>
              </a:solidFill>
            </a:endParaRPr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05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06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>
                <a:solidFill>
                  <a:srgbClr val="C00000"/>
                </a:solidFill>
              </a:rPr>
              <a:t>實習職缺（全台據點）</a:t>
            </a:r>
            <a:endParaRPr lang="zh-TW" altLang="en-US" dirty="0">
              <a:solidFill>
                <a:srgbClr val="C00000"/>
              </a:solidFill>
            </a:endParaRPr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74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>
                <a:solidFill>
                  <a:srgbClr val="C00000"/>
                </a:solidFill>
              </a:rPr>
              <a:t>實習申請方式</a:t>
            </a:r>
            <a:endParaRPr lang="zh-TW" altLang="en-US" dirty="0">
              <a:solidFill>
                <a:srgbClr val="C00000"/>
              </a:solidFill>
            </a:endParaRPr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96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4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17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如螢幕大小 (4:3)</PresentationFormat>
  <Paragraphs>5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8" baseType="lpstr">
      <vt:lpstr>新細明體</vt:lpstr>
      <vt:lpstr>Arial</vt:lpstr>
      <vt:lpstr>Calibri</vt:lpstr>
      <vt:lpstr>Calibri Light</vt:lpstr>
      <vt:lpstr>Office 佈景主題</vt:lpstr>
      <vt:lpstr>明台產物保險 職場體驗實習計畫</vt:lpstr>
      <vt:lpstr>PowerPoint 簡報</vt:lpstr>
      <vt:lpstr>PowerPoint 簡報</vt:lpstr>
      <vt:lpstr>PowerPoint 簡報</vt:lpstr>
      <vt:lpstr>特色商品</vt:lpstr>
      <vt:lpstr>PowerPoint 簡報</vt:lpstr>
      <vt:lpstr>PowerPoint 簡報</vt:lpstr>
      <vt:lpstr>實習計畫</vt:lpstr>
      <vt:lpstr>PowerPoint 簡報</vt:lpstr>
      <vt:lpstr>實習職缺（全台據點）</vt:lpstr>
      <vt:lpstr>實習申請方式</vt:lpstr>
      <vt:lpstr>PowerPoint 簡報</vt:lpstr>
      <vt:lpstr>PowerPoint 簡報</vt:lpstr>
    </vt:vector>
  </TitlesOfParts>
  <Company>Mingtai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明台產物保險 職場體驗實習計畫</dc:title>
  <dc:creator>黃鈺婷</dc:creator>
  <cp:lastModifiedBy>黃鈺婷</cp:lastModifiedBy>
  <cp:revision>1</cp:revision>
  <dcterms:created xsi:type="dcterms:W3CDTF">2024-03-20T03:48:47Z</dcterms:created>
  <dcterms:modified xsi:type="dcterms:W3CDTF">2024-03-20T03:48:47Z</dcterms:modified>
</cp:coreProperties>
</file>