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Override1.xml" ContentType="application/vnd.openxmlformats-officedocument.themeOverrid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Override2.xml" ContentType="application/vnd.openxmlformats-officedocument.themeOverrid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7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8.xml" ContentType="application/vnd.openxmlformats-officedocument.them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9.xml" ContentType="application/vnd.openxmlformats-officedocument.them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10.xml" ContentType="application/vnd.openxmlformats-officedocument.them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11.xml" ContentType="application/vnd.openxmlformats-officedocument.them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slideLayouts/slideLayout88.xml" ContentType="application/vnd.openxmlformats-officedocument.presentationml.slideLayout+xml"/>
  <Override PartName="/ppt/theme/theme12.xml" ContentType="application/vnd.openxmlformats-officedocument.them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slideLayouts/slideLayout89.xml" ContentType="application/vnd.openxmlformats-officedocument.presentationml.slideLayout+xml"/>
  <Override PartName="/ppt/theme/theme13.xml" ContentType="application/vnd.openxmlformats-officedocument.them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slideLayouts/slideLayout90.xml" ContentType="application/vnd.openxmlformats-officedocument.presentationml.slideLayout+xml"/>
  <Override PartName="/ppt/theme/theme14.xml" ContentType="application/vnd.openxmlformats-officedocument.them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5.xml" ContentType="application/vnd.openxmlformats-officedocument.them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6.xml" ContentType="application/vnd.openxmlformats-officedocument.them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17.xml" ContentType="application/vnd.openxmlformats-officedocument.them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8.xml" ContentType="application/vnd.openxmlformats-officedocument.them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9.xml" ContentType="application/vnd.openxmlformats-officedocument.them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20.xml" ContentType="application/vnd.openxmlformats-officedocument.them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21.xml" ContentType="application/vnd.openxmlformats-officedocument.them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theme/theme22.xml" ContentType="application/vnd.openxmlformats-officedocument.them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23.xml" ContentType="application/vnd.openxmlformats-officedocument.them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24.xml" ContentType="application/vnd.openxmlformats-officedocument.theme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25.xml" ContentType="application/vnd.openxmlformats-officedocument.them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theme/theme26.xml" ContentType="application/vnd.openxmlformats-officedocument.theme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27.xml" ContentType="application/vnd.openxmlformats-officedocument.them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theme/theme28.xml" ContentType="application/vnd.openxmlformats-officedocument.theme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29.xml" ContentType="application/vnd.openxmlformats-officedocument.theme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heme/theme30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theme/theme31.xml" ContentType="application/vnd.openxmlformats-officedocument.theme+xml"/>
  <Override PartName="/ppt/theme/theme32.xml" ContentType="application/vnd.openxmlformats-officedocument.theme+xml"/>
  <Override PartName="/ppt/theme/theme3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99531" r:id="rId1"/>
    <p:sldMasterId id="2147500061" r:id="rId2"/>
    <p:sldMasterId id="2147500065" r:id="rId3"/>
    <p:sldMasterId id="2147500079" r:id="rId4"/>
    <p:sldMasterId id="2147500093" r:id="rId5"/>
    <p:sldMasterId id="2147500102" r:id="rId6"/>
    <p:sldMasterId id="2147500126" r:id="rId7"/>
    <p:sldMasterId id="2147500135" r:id="rId8"/>
    <p:sldMasterId id="2147500145" r:id="rId9"/>
    <p:sldMasterId id="2147500154" r:id="rId10"/>
    <p:sldMasterId id="2147500158" r:id="rId11"/>
    <p:sldMasterId id="2147500167" r:id="rId12"/>
    <p:sldMasterId id="2147500170" r:id="rId13"/>
    <p:sldMasterId id="2147500173" r:id="rId14"/>
    <p:sldMasterId id="2147500176" r:id="rId15"/>
    <p:sldMasterId id="2147500185" r:id="rId16"/>
    <p:sldMasterId id="2147500189" r:id="rId17"/>
    <p:sldMasterId id="2147500198" r:id="rId18"/>
    <p:sldMasterId id="2147500202" r:id="rId19"/>
    <p:sldMasterId id="2147500211" r:id="rId20"/>
    <p:sldMasterId id="2147500220" r:id="rId21"/>
    <p:sldMasterId id="2147500230" r:id="rId22"/>
    <p:sldMasterId id="2147500239" r:id="rId23"/>
    <p:sldMasterId id="2147500250" r:id="rId24"/>
    <p:sldMasterId id="2147500254" r:id="rId25"/>
    <p:sldMasterId id="2147500263" r:id="rId26"/>
    <p:sldMasterId id="2147500273" r:id="rId27"/>
    <p:sldMasterId id="2147500282" r:id="rId28"/>
    <p:sldMasterId id="2147500294" r:id="rId29"/>
    <p:sldMasterId id="2147500301" r:id="rId30"/>
    <p:sldMasterId id="2147500303" r:id="rId31"/>
  </p:sldMasterIdLst>
  <p:notesMasterIdLst>
    <p:notesMasterId r:id="rId44"/>
  </p:notesMasterIdLst>
  <p:handoutMasterIdLst>
    <p:handoutMasterId r:id="rId45"/>
  </p:handoutMasterIdLst>
  <p:sldIdLst>
    <p:sldId id="1734" r:id="rId32"/>
    <p:sldId id="1735" r:id="rId33"/>
    <p:sldId id="1766" r:id="rId34"/>
    <p:sldId id="1784" r:id="rId35"/>
    <p:sldId id="1771" r:id="rId36"/>
    <p:sldId id="1773" r:id="rId37"/>
    <p:sldId id="1781" r:id="rId38"/>
    <p:sldId id="1774" r:id="rId39"/>
    <p:sldId id="1777" r:id="rId40"/>
    <p:sldId id="1778" r:id="rId41"/>
    <p:sldId id="1787" r:id="rId42"/>
    <p:sldId id="1779" r:id="rId43"/>
  </p:sldIdLst>
  <p:sldSz cx="10080625" cy="7200900"/>
  <p:notesSz cx="6807200" cy="9939338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45041" indent="1586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896342" indent="1586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47661" indent="1586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798963" indent="1586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56543" algn="l" defTabSz="902603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07849" algn="l" defTabSz="902603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159166" algn="l" defTabSz="902603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10470" algn="l" defTabSz="902603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  <p15:guide id="3" orient="horz" pos="2268">
          <p15:clr>
            <a:srgbClr val="A4A3A4"/>
          </p15:clr>
        </p15:guide>
        <p15:guide id="4" pos="317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1544C"/>
    <a:srgbClr val="008080"/>
    <a:srgbClr val="CCEEDF"/>
    <a:srgbClr val="60AC9E"/>
    <a:srgbClr val="FFFFCC"/>
    <a:srgbClr val="006699"/>
    <a:srgbClr val="00956F"/>
    <a:srgbClr val="FFEFEF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中等深淺樣式 1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012ECD-51FC-41F1-AA8D-1B2483CD663E}" styleName="淺色樣式 2 - 輔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419" autoAdjust="0"/>
    <p:restoredTop sz="86414" autoAdjust="0"/>
  </p:normalViewPr>
  <p:slideViewPr>
    <p:cSldViewPr>
      <p:cViewPr varScale="1">
        <p:scale>
          <a:sx n="106" d="100"/>
          <a:sy n="106" d="100"/>
        </p:scale>
        <p:origin x="1134" y="114"/>
      </p:cViewPr>
      <p:guideLst>
        <p:guide orient="horz" pos="2160"/>
        <p:guide pos="3120"/>
        <p:guide orient="horz" pos="2268"/>
        <p:guide pos="317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888"/>
    </p:cViewPr>
  </p:sorterViewPr>
  <p:notesViewPr>
    <p:cSldViewPr>
      <p:cViewPr varScale="1">
        <p:scale>
          <a:sx n="51" d="100"/>
          <a:sy n="51" d="100"/>
        </p:scale>
        <p:origin x="-1980" y="-90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8.xml"/><Relationship Id="rId3" Type="http://schemas.openxmlformats.org/officeDocument/2006/relationships/slideMaster" Target="slideMasters/slideMaster3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3.xml"/><Relationship Id="rId42" Type="http://schemas.openxmlformats.org/officeDocument/2006/relationships/slide" Target="slides/slide11.xml"/><Relationship Id="rId4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2.xml"/><Relationship Id="rId38" Type="http://schemas.openxmlformats.org/officeDocument/2006/relationships/slide" Target="slides/slide7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Master" Target="slideMasters/slideMaster29.xml"/><Relationship Id="rId4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1.xml"/><Relationship Id="rId37" Type="http://schemas.openxmlformats.org/officeDocument/2006/relationships/slide" Target="slides/slide6.xml"/><Relationship Id="rId40" Type="http://schemas.openxmlformats.org/officeDocument/2006/relationships/slide" Target="slides/slide9.xml"/><Relationship Id="rId45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5.xml"/><Relationship Id="rId49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Master" Target="slideMasters/slideMaster31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4.xml"/><Relationship Id="rId43" Type="http://schemas.openxmlformats.org/officeDocument/2006/relationships/slide" Target="slides/slide12.xml"/><Relationship Id="rId48" Type="http://schemas.openxmlformats.org/officeDocument/2006/relationships/theme" Target="theme/theme1.xml"/><Relationship Id="rId8" Type="http://schemas.openxmlformats.org/officeDocument/2006/relationships/slideMaster" Target="slideMasters/slideMaster8.xm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39.png"/><Relationship Id="rId4" Type="http://schemas.openxmlformats.org/officeDocument/2006/relationships/image" Target="../media/image42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39.png"/><Relationship Id="rId4" Type="http://schemas.openxmlformats.org/officeDocument/2006/relationships/image" Target="../media/image4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7489C6-DC15-4C74-A917-282C8B738DA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CA540FCC-D275-4741-9B45-CFB328891C99}">
      <dgm:prSet phldrT="[文字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zh-TW" altLang="en-US" b="1" dirty="0" smtClean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計畫目的</a:t>
          </a:r>
          <a:endParaRPr lang="zh-TW" altLang="en-US" dirty="0"/>
        </a:p>
      </dgm:t>
    </dgm:pt>
    <dgm:pt modelId="{4EAD0C7E-07E8-4036-A766-393C9833643E}" type="parTrans" cxnId="{3D6BA17E-4A5B-4F37-816E-48185715491E}">
      <dgm:prSet/>
      <dgm:spPr/>
      <dgm:t>
        <a:bodyPr/>
        <a:lstStyle/>
        <a:p>
          <a:endParaRPr lang="zh-TW" altLang="en-US"/>
        </a:p>
      </dgm:t>
    </dgm:pt>
    <dgm:pt modelId="{2090AC9F-46E8-4319-86A9-FED5A30E2BE8}" type="sibTrans" cxnId="{3D6BA17E-4A5B-4F37-816E-48185715491E}">
      <dgm:prSet/>
      <dgm:spPr/>
      <dgm:t>
        <a:bodyPr/>
        <a:lstStyle/>
        <a:p>
          <a:endParaRPr lang="zh-TW" altLang="en-US"/>
        </a:p>
      </dgm:t>
    </dgm:pt>
    <dgm:pt modelId="{6D4B841E-4A48-4AEE-B7CD-3802C26D6EEA}">
      <dgm:prSet phldrT="[文字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zh-TW" altLang="en-US" b="1" dirty="0" smtClean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計畫說明</a:t>
          </a:r>
          <a:endParaRPr lang="zh-TW" altLang="en-US" dirty="0"/>
        </a:p>
      </dgm:t>
    </dgm:pt>
    <dgm:pt modelId="{BBB7F585-FFE5-433D-86C8-0B4AEFDE6B85}" type="parTrans" cxnId="{016C5665-D8F1-4C61-A41B-A839022D5134}">
      <dgm:prSet/>
      <dgm:spPr/>
      <dgm:t>
        <a:bodyPr/>
        <a:lstStyle/>
        <a:p>
          <a:endParaRPr lang="zh-TW" altLang="en-US"/>
        </a:p>
      </dgm:t>
    </dgm:pt>
    <dgm:pt modelId="{A482CF4B-0D33-40FA-9E58-2AC671DF2DCB}" type="sibTrans" cxnId="{016C5665-D8F1-4C61-A41B-A839022D5134}">
      <dgm:prSet/>
      <dgm:spPr/>
      <dgm:t>
        <a:bodyPr/>
        <a:lstStyle/>
        <a:p>
          <a:endParaRPr lang="zh-TW" altLang="en-US"/>
        </a:p>
      </dgm:t>
    </dgm:pt>
    <dgm:pt modelId="{77BEF43F-D430-426A-A72C-2055D5A4B01B}">
      <dgm:prSet phldrT="[文字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zh-TW" altLang="en-US" b="1" dirty="0" smtClean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台灣人壽簡介</a:t>
          </a:r>
          <a:endParaRPr lang="zh-TW" altLang="en-US" dirty="0"/>
        </a:p>
      </dgm:t>
    </dgm:pt>
    <dgm:pt modelId="{186D1954-C3F0-4948-A341-9744D700634F}" type="sibTrans" cxnId="{63A9BE1D-5029-48BA-A3C2-09810B38C793}">
      <dgm:prSet/>
      <dgm:spPr/>
      <dgm:t>
        <a:bodyPr/>
        <a:lstStyle/>
        <a:p>
          <a:endParaRPr lang="zh-TW" altLang="en-US"/>
        </a:p>
      </dgm:t>
    </dgm:pt>
    <dgm:pt modelId="{82CC5B6D-DADA-4064-979D-8480755F9021}" type="parTrans" cxnId="{63A9BE1D-5029-48BA-A3C2-09810B38C793}">
      <dgm:prSet/>
      <dgm:spPr/>
      <dgm:t>
        <a:bodyPr/>
        <a:lstStyle/>
        <a:p>
          <a:endParaRPr lang="zh-TW" altLang="en-US"/>
        </a:p>
      </dgm:t>
    </dgm:pt>
    <dgm:pt modelId="{F40C58AF-2338-4619-9E3F-715705FFF52F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zh-TW" altLang="en-US" b="1" smtClean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薪資福利</a:t>
          </a:r>
          <a:endParaRPr lang="en-US" altLang="zh-TW" b="1" dirty="0" smtClean="0">
            <a:solidFill>
              <a:schemeClr val="bg1"/>
            </a:solidFill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AB1691BC-79B8-4F12-822F-601E49BC23A6}" type="parTrans" cxnId="{34ACC119-B471-460B-82A9-E0DAB98E3928}">
      <dgm:prSet/>
      <dgm:spPr/>
      <dgm:t>
        <a:bodyPr/>
        <a:lstStyle/>
        <a:p>
          <a:endParaRPr lang="zh-TW" altLang="en-US"/>
        </a:p>
      </dgm:t>
    </dgm:pt>
    <dgm:pt modelId="{CF855A43-662F-4C81-B7BF-8B6428D88D71}" type="sibTrans" cxnId="{34ACC119-B471-460B-82A9-E0DAB98E3928}">
      <dgm:prSet/>
      <dgm:spPr/>
      <dgm:t>
        <a:bodyPr/>
        <a:lstStyle/>
        <a:p>
          <a:endParaRPr lang="zh-TW" altLang="en-US"/>
        </a:p>
      </dgm:t>
    </dgm:pt>
    <dgm:pt modelId="{EC953605-FD2A-42CE-AA37-C13076D0802A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zh-TW" altLang="en-US" b="1" dirty="0" smtClean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徵選方式</a:t>
          </a:r>
          <a:endParaRPr lang="zh-TW" altLang="en-US" b="1" dirty="0">
            <a:solidFill>
              <a:schemeClr val="bg1"/>
            </a:solidFill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2D5B664B-DC3A-48BD-B981-5646DA51BA68}" type="parTrans" cxnId="{908C9D7D-A7F4-4E2F-BC66-210BFDB4ED26}">
      <dgm:prSet/>
      <dgm:spPr/>
      <dgm:t>
        <a:bodyPr/>
        <a:lstStyle/>
        <a:p>
          <a:endParaRPr lang="zh-TW" altLang="en-US"/>
        </a:p>
      </dgm:t>
    </dgm:pt>
    <dgm:pt modelId="{62F76CA8-97F2-40A0-AF70-023B0F9F821B}" type="sibTrans" cxnId="{908C9D7D-A7F4-4E2F-BC66-210BFDB4ED26}">
      <dgm:prSet/>
      <dgm:spPr/>
      <dgm:t>
        <a:bodyPr/>
        <a:lstStyle/>
        <a:p>
          <a:endParaRPr lang="zh-TW" altLang="en-US"/>
        </a:p>
      </dgm:t>
    </dgm:pt>
    <dgm:pt modelId="{33B56D2F-9303-4756-8714-BDB9E772B349}" type="pres">
      <dgm:prSet presAssocID="{B37489C6-DC15-4C74-A917-282C8B738DA0}" presName="linearFlow" presStyleCnt="0">
        <dgm:presLayoutVars>
          <dgm:dir/>
          <dgm:resizeHandles val="exact"/>
        </dgm:presLayoutVars>
      </dgm:prSet>
      <dgm:spPr/>
    </dgm:pt>
    <dgm:pt modelId="{B6DDCDB3-31B0-48FC-AE41-999491EAD650}" type="pres">
      <dgm:prSet presAssocID="{77BEF43F-D430-426A-A72C-2055D5A4B01B}" presName="composite" presStyleCnt="0"/>
      <dgm:spPr/>
    </dgm:pt>
    <dgm:pt modelId="{FB301734-4B33-4CA6-91BF-183F3027A08B}" type="pres">
      <dgm:prSet presAssocID="{77BEF43F-D430-426A-A72C-2055D5A4B01B}" presName="imgShp" presStyleLbl="fgImgPlace1" presStyleIdx="0" presStyleCnt="5"/>
      <dgm:spPr>
        <a:solidFill>
          <a:schemeClr val="bg1"/>
        </a:solidFill>
        <a:ln>
          <a:solidFill>
            <a:schemeClr val="tx1"/>
          </a:solidFill>
        </a:ln>
      </dgm:spPr>
    </dgm:pt>
    <dgm:pt modelId="{B1B11E14-1358-4266-A1BC-3F87971C4593}" type="pres">
      <dgm:prSet presAssocID="{77BEF43F-D430-426A-A72C-2055D5A4B01B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30820DF-D10A-4A39-B76B-72AF6531F557}" type="pres">
      <dgm:prSet presAssocID="{186D1954-C3F0-4948-A341-9744D700634F}" presName="spacing" presStyleCnt="0"/>
      <dgm:spPr/>
    </dgm:pt>
    <dgm:pt modelId="{86768562-FA52-4CD1-AC1F-C7EDD93C2CE0}" type="pres">
      <dgm:prSet presAssocID="{CA540FCC-D275-4741-9B45-CFB328891C99}" presName="composite" presStyleCnt="0"/>
      <dgm:spPr/>
    </dgm:pt>
    <dgm:pt modelId="{86112AC7-BC00-4D74-B090-9E53E51B5E30}" type="pres">
      <dgm:prSet presAssocID="{CA540FCC-D275-4741-9B45-CFB328891C99}" presName="imgShp" presStyleLbl="fgImgPlace1" presStyleIdx="1" presStyleCnt="5"/>
      <dgm:spPr>
        <a:solidFill>
          <a:schemeClr val="bg1"/>
        </a:solidFill>
        <a:ln>
          <a:solidFill>
            <a:schemeClr val="tx1"/>
          </a:solidFill>
        </a:ln>
      </dgm:spPr>
    </dgm:pt>
    <dgm:pt modelId="{B02E62E0-BDA4-470C-B106-0420DA002B5C}" type="pres">
      <dgm:prSet presAssocID="{CA540FCC-D275-4741-9B45-CFB328891C99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8CB3693-362F-4905-987D-13006DFE86CE}" type="pres">
      <dgm:prSet presAssocID="{2090AC9F-46E8-4319-86A9-FED5A30E2BE8}" presName="spacing" presStyleCnt="0"/>
      <dgm:spPr/>
    </dgm:pt>
    <dgm:pt modelId="{F44E38B8-69D1-4842-8CAA-88B40B75C402}" type="pres">
      <dgm:prSet presAssocID="{6D4B841E-4A48-4AEE-B7CD-3802C26D6EEA}" presName="composite" presStyleCnt="0"/>
      <dgm:spPr/>
    </dgm:pt>
    <dgm:pt modelId="{4D88E25D-F93C-4BE4-82D5-53CA9BB2A133}" type="pres">
      <dgm:prSet presAssocID="{6D4B841E-4A48-4AEE-B7CD-3802C26D6EEA}" presName="imgShp" presStyleLbl="fgImgPlace1" presStyleIdx="2" presStyleCnt="5"/>
      <dgm:spPr>
        <a:solidFill>
          <a:schemeClr val="bg1"/>
        </a:solidFill>
        <a:ln>
          <a:solidFill>
            <a:schemeClr val="tx1"/>
          </a:solidFill>
        </a:ln>
      </dgm:spPr>
    </dgm:pt>
    <dgm:pt modelId="{27A13919-3FC6-4E39-9EEF-66E42C0FE8E6}" type="pres">
      <dgm:prSet presAssocID="{6D4B841E-4A48-4AEE-B7CD-3802C26D6EEA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45D64DB-AAF1-40D8-9349-4B7A7018C8CC}" type="pres">
      <dgm:prSet presAssocID="{A482CF4B-0D33-40FA-9E58-2AC671DF2DCB}" presName="spacing" presStyleCnt="0"/>
      <dgm:spPr/>
    </dgm:pt>
    <dgm:pt modelId="{FBB70C73-E552-40EA-AA90-422F56319373}" type="pres">
      <dgm:prSet presAssocID="{F40C58AF-2338-4619-9E3F-715705FFF52F}" presName="composite" presStyleCnt="0"/>
      <dgm:spPr/>
    </dgm:pt>
    <dgm:pt modelId="{6AC8EF72-0DEB-4850-B46F-AAAE0B928DFD}" type="pres">
      <dgm:prSet presAssocID="{F40C58AF-2338-4619-9E3F-715705FFF52F}" presName="imgShp" presStyleLbl="fgImgPlace1" presStyleIdx="3" presStyleCnt="5"/>
      <dgm:spPr>
        <a:solidFill>
          <a:schemeClr val="bg1"/>
        </a:solidFill>
        <a:ln>
          <a:solidFill>
            <a:schemeClr val="tx1"/>
          </a:solidFill>
        </a:ln>
      </dgm:spPr>
    </dgm:pt>
    <dgm:pt modelId="{F13DAD88-0320-4A7C-A498-D06B1A90F0EF}" type="pres">
      <dgm:prSet presAssocID="{F40C58AF-2338-4619-9E3F-715705FFF52F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446DAA1-811F-408B-8CF7-1AD8EAA0A2D3}" type="pres">
      <dgm:prSet presAssocID="{CF855A43-662F-4C81-B7BF-8B6428D88D71}" presName="spacing" presStyleCnt="0"/>
      <dgm:spPr/>
    </dgm:pt>
    <dgm:pt modelId="{5BAD399A-A1F9-4667-8989-D89BBC30E53C}" type="pres">
      <dgm:prSet presAssocID="{EC953605-FD2A-42CE-AA37-C13076D0802A}" presName="composite" presStyleCnt="0"/>
      <dgm:spPr/>
    </dgm:pt>
    <dgm:pt modelId="{C60F4A02-716C-461E-B77C-626E43555E61}" type="pres">
      <dgm:prSet presAssocID="{EC953605-FD2A-42CE-AA37-C13076D0802A}" presName="imgShp" presStyleLbl="fgImgPlace1" presStyleIdx="4" presStyleCnt="5"/>
      <dgm:spPr>
        <a:solidFill>
          <a:schemeClr val="bg1"/>
        </a:solidFill>
        <a:ln>
          <a:solidFill>
            <a:schemeClr val="tx1"/>
          </a:solidFill>
        </a:ln>
      </dgm:spPr>
    </dgm:pt>
    <dgm:pt modelId="{D57E2C25-CD03-413C-8C38-CD6424150823}" type="pres">
      <dgm:prSet presAssocID="{EC953605-FD2A-42CE-AA37-C13076D0802A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72FB83AA-DBC6-4439-A7D8-F1C389E119EB}" type="presOf" srcId="{6D4B841E-4A48-4AEE-B7CD-3802C26D6EEA}" destId="{27A13919-3FC6-4E39-9EEF-66E42C0FE8E6}" srcOrd="0" destOrd="0" presId="urn:microsoft.com/office/officeart/2005/8/layout/vList3"/>
    <dgm:cxn modelId="{3D6BA17E-4A5B-4F37-816E-48185715491E}" srcId="{B37489C6-DC15-4C74-A917-282C8B738DA0}" destId="{CA540FCC-D275-4741-9B45-CFB328891C99}" srcOrd="1" destOrd="0" parTransId="{4EAD0C7E-07E8-4036-A766-393C9833643E}" sibTransId="{2090AC9F-46E8-4319-86A9-FED5A30E2BE8}"/>
    <dgm:cxn modelId="{99FEAAFB-AAD1-46A2-BE54-DA37F3EA750B}" type="presOf" srcId="{F40C58AF-2338-4619-9E3F-715705FFF52F}" destId="{F13DAD88-0320-4A7C-A498-D06B1A90F0EF}" srcOrd="0" destOrd="0" presId="urn:microsoft.com/office/officeart/2005/8/layout/vList3"/>
    <dgm:cxn modelId="{63A9BE1D-5029-48BA-A3C2-09810B38C793}" srcId="{B37489C6-DC15-4C74-A917-282C8B738DA0}" destId="{77BEF43F-D430-426A-A72C-2055D5A4B01B}" srcOrd="0" destOrd="0" parTransId="{82CC5B6D-DADA-4064-979D-8480755F9021}" sibTransId="{186D1954-C3F0-4948-A341-9744D700634F}"/>
    <dgm:cxn modelId="{016C5665-D8F1-4C61-A41B-A839022D5134}" srcId="{B37489C6-DC15-4C74-A917-282C8B738DA0}" destId="{6D4B841E-4A48-4AEE-B7CD-3802C26D6EEA}" srcOrd="2" destOrd="0" parTransId="{BBB7F585-FFE5-433D-86C8-0B4AEFDE6B85}" sibTransId="{A482CF4B-0D33-40FA-9E58-2AC671DF2DCB}"/>
    <dgm:cxn modelId="{EA573DA4-7421-449A-8B4B-9A9191905B9F}" type="presOf" srcId="{EC953605-FD2A-42CE-AA37-C13076D0802A}" destId="{D57E2C25-CD03-413C-8C38-CD6424150823}" srcOrd="0" destOrd="0" presId="urn:microsoft.com/office/officeart/2005/8/layout/vList3"/>
    <dgm:cxn modelId="{D8094938-6337-439D-ACDE-F2C81D3A441E}" type="presOf" srcId="{B37489C6-DC15-4C74-A917-282C8B738DA0}" destId="{33B56D2F-9303-4756-8714-BDB9E772B349}" srcOrd="0" destOrd="0" presId="urn:microsoft.com/office/officeart/2005/8/layout/vList3"/>
    <dgm:cxn modelId="{BFBBFDF1-A1CB-4BD4-A2CE-EC33B4D9AF77}" type="presOf" srcId="{77BEF43F-D430-426A-A72C-2055D5A4B01B}" destId="{B1B11E14-1358-4266-A1BC-3F87971C4593}" srcOrd="0" destOrd="0" presId="urn:microsoft.com/office/officeart/2005/8/layout/vList3"/>
    <dgm:cxn modelId="{908C9D7D-A7F4-4E2F-BC66-210BFDB4ED26}" srcId="{B37489C6-DC15-4C74-A917-282C8B738DA0}" destId="{EC953605-FD2A-42CE-AA37-C13076D0802A}" srcOrd="4" destOrd="0" parTransId="{2D5B664B-DC3A-48BD-B981-5646DA51BA68}" sibTransId="{62F76CA8-97F2-40A0-AF70-023B0F9F821B}"/>
    <dgm:cxn modelId="{5D10F401-CB47-4D59-AD3A-E974AE0D4F77}" type="presOf" srcId="{CA540FCC-D275-4741-9B45-CFB328891C99}" destId="{B02E62E0-BDA4-470C-B106-0420DA002B5C}" srcOrd="0" destOrd="0" presId="urn:microsoft.com/office/officeart/2005/8/layout/vList3"/>
    <dgm:cxn modelId="{34ACC119-B471-460B-82A9-E0DAB98E3928}" srcId="{B37489C6-DC15-4C74-A917-282C8B738DA0}" destId="{F40C58AF-2338-4619-9E3F-715705FFF52F}" srcOrd="3" destOrd="0" parTransId="{AB1691BC-79B8-4F12-822F-601E49BC23A6}" sibTransId="{CF855A43-662F-4C81-B7BF-8B6428D88D71}"/>
    <dgm:cxn modelId="{88771BDF-C88D-4A8C-AED2-6771E85632C2}" type="presParOf" srcId="{33B56D2F-9303-4756-8714-BDB9E772B349}" destId="{B6DDCDB3-31B0-48FC-AE41-999491EAD650}" srcOrd="0" destOrd="0" presId="urn:microsoft.com/office/officeart/2005/8/layout/vList3"/>
    <dgm:cxn modelId="{22AFCB8F-5D89-4AE6-BBF5-5CF56881675B}" type="presParOf" srcId="{B6DDCDB3-31B0-48FC-AE41-999491EAD650}" destId="{FB301734-4B33-4CA6-91BF-183F3027A08B}" srcOrd="0" destOrd="0" presId="urn:microsoft.com/office/officeart/2005/8/layout/vList3"/>
    <dgm:cxn modelId="{D386CFA0-1F5F-41D5-9756-F7B9B99A8F89}" type="presParOf" srcId="{B6DDCDB3-31B0-48FC-AE41-999491EAD650}" destId="{B1B11E14-1358-4266-A1BC-3F87971C4593}" srcOrd="1" destOrd="0" presId="urn:microsoft.com/office/officeart/2005/8/layout/vList3"/>
    <dgm:cxn modelId="{1A65C2B5-82E9-4879-865A-48304202F426}" type="presParOf" srcId="{33B56D2F-9303-4756-8714-BDB9E772B349}" destId="{B30820DF-D10A-4A39-B76B-72AF6531F557}" srcOrd="1" destOrd="0" presId="urn:microsoft.com/office/officeart/2005/8/layout/vList3"/>
    <dgm:cxn modelId="{8AB9D2C7-7CA1-4553-8867-6939556986E9}" type="presParOf" srcId="{33B56D2F-9303-4756-8714-BDB9E772B349}" destId="{86768562-FA52-4CD1-AC1F-C7EDD93C2CE0}" srcOrd="2" destOrd="0" presId="urn:microsoft.com/office/officeart/2005/8/layout/vList3"/>
    <dgm:cxn modelId="{BCA04D20-A337-4CA2-B20C-0650486CB443}" type="presParOf" srcId="{86768562-FA52-4CD1-AC1F-C7EDD93C2CE0}" destId="{86112AC7-BC00-4D74-B090-9E53E51B5E30}" srcOrd="0" destOrd="0" presId="urn:microsoft.com/office/officeart/2005/8/layout/vList3"/>
    <dgm:cxn modelId="{6C098A58-8630-4D68-9EAC-A2C186ADA27A}" type="presParOf" srcId="{86768562-FA52-4CD1-AC1F-C7EDD93C2CE0}" destId="{B02E62E0-BDA4-470C-B106-0420DA002B5C}" srcOrd="1" destOrd="0" presId="urn:microsoft.com/office/officeart/2005/8/layout/vList3"/>
    <dgm:cxn modelId="{CFFF9FBE-DF93-4F28-9CFF-A690BFEA6109}" type="presParOf" srcId="{33B56D2F-9303-4756-8714-BDB9E772B349}" destId="{88CB3693-362F-4905-987D-13006DFE86CE}" srcOrd="3" destOrd="0" presId="urn:microsoft.com/office/officeart/2005/8/layout/vList3"/>
    <dgm:cxn modelId="{A149C54D-5671-4FB1-B859-8687B01D6D37}" type="presParOf" srcId="{33B56D2F-9303-4756-8714-BDB9E772B349}" destId="{F44E38B8-69D1-4842-8CAA-88B40B75C402}" srcOrd="4" destOrd="0" presId="urn:microsoft.com/office/officeart/2005/8/layout/vList3"/>
    <dgm:cxn modelId="{B37BFBFF-23D4-4DB1-9604-1BB9640F9887}" type="presParOf" srcId="{F44E38B8-69D1-4842-8CAA-88B40B75C402}" destId="{4D88E25D-F93C-4BE4-82D5-53CA9BB2A133}" srcOrd="0" destOrd="0" presId="urn:microsoft.com/office/officeart/2005/8/layout/vList3"/>
    <dgm:cxn modelId="{F8CFA5E9-B512-4C50-A825-E7C0867D895A}" type="presParOf" srcId="{F44E38B8-69D1-4842-8CAA-88B40B75C402}" destId="{27A13919-3FC6-4E39-9EEF-66E42C0FE8E6}" srcOrd="1" destOrd="0" presId="urn:microsoft.com/office/officeart/2005/8/layout/vList3"/>
    <dgm:cxn modelId="{AF0F752F-2756-49AE-97C9-664408877398}" type="presParOf" srcId="{33B56D2F-9303-4756-8714-BDB9E772B349}" destId="{745D64DB-AAF1-40D8-9349-4B7A7018C8CC}" srcOrd="5" destOrd="0" presId="urn:microsoft.com/office/officeart/2005/8/layout/vList3"/>
    <dgm:cxn modelId="{707B82BD-BDF6-48A3-8FFA-2B476BC7672D}" type="presParOf" srcId="{33B56D2F-9303-4756-8714-BDB9E772B349}" destId="{FBB70C73-E552-40EA-AA90-422F56319373}" srcOrd="6" destOrd="0" presId="urn:microsoft.com/office/officeart/2005/8/layout/vList3"/>
    <dgm:cxn modelId="{255C6466-DC85-4F9C-8A80-C0D09AC17021}" type="presParOf" srcId="{FBB70C73-E552-40EA-AA90-422F56319373}" destId="{6AC8EF72-0DEB-4850-B46F-AAAE0B928DFD}" srcOrd="0" destOrd="0" presId="urn:microsoft.com/office/officeart/2005/8/layout/vList3"/>
    <dgm:cxn modelId="{8FD7D9A3-1A8E-4976-8F96-F7D224E2866A}" type="presParOf" srcId="{FBB70C73-E552-40EA-AA90-422F56319373}" destId="{F13DAD88-0320-4A7C-A498-D06B1A90F0EF}" srcOrd="1" destOrd="0" presId="urn:microsoft.com/office/officeart/2005/8/layout/vList3"/>
    <dgm:cxn modelId="{2149371C-2CE0-4E58-8D98-5E0E184F8C97}" type="presParOf" srcId="{33B56D2F-9303-4756-8714-BDB9E772B349}" destId="{0446DAA1-811F-408B-8CF7-1AD8EAA0A2D3}" srcOrd="7" destOrd="0" presId="urn:microsoft.com/office/officeart/2005/8/layout/vList3"/>
    <dgm:cxn modelId="{C6CCD8F3-B7CF-4E5B-8CD5-EC44A83FA22F}" type="presParOf" srcId="{33B56D2F-9303-4756-8714-BDB9E772B349}" destId="{5BAD399A-A1F9-4667-8989-D89BBC30E53C}" srcOrd="8" destOrd="0" presId="urn:microsoft.com/office/officeart/2005/8/layout/vList3"/>
    <dgm:cxn modelId="{FC12FC70-29DF-4920-8BE0-DEE99CCE553A}" type="presParOf" srcId="{5BAD399A-A1F9-4667-8989-D89BBC30E53C}" destId="{C60F4A02-716C-461E-B77C-626E43555E61}" srcOrd="0" destOrd="0" presId="urn:microsoft.com/office/officeart/2005/8/layout/vList3"/>
    <dgm:cxn modelId="{18C7F6C1-87E0-4610-A752-98F50FB61A82}" type="presParOf" srcId="{5BAD399A-A1F9-4667-8989-D89BBC30E53C}" destId="{D57E2C25-CD03-413C-8C38-CD642415082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B14A01-371D-4954-8771-1FC63498ABB1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CB86D33F-72E9-4971-860A-FEBF6F1ED609}">
      <dgm:prSet phldrT="[文字]" custT="1"/>
      <dgm:spPr/>
      <dgm:t>
        <a:bodyPr/>
        <a:lstStyle/>
        <a:p>
          <a:pPr>
            <a:spcAft>
              <a:spcPts val="0"/>
            </a:spcAft>
          </a:pPr>
          <a:r>
            <a:rPr kumimoji="0" lang="en-US" altLang="zh-TW" sz="1400" b="0" i="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1947</a:t>
          </a:r>
          <a:r>
            <a:rPr kumimoji="0" lang="zh-TW" altLang="en-US" sz="1400" b="0" i="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年</a:t>
          </a:r>
          <a:r>
            <a:rPr kumimoji="0" lang="en-US" altLang="zh-TW" sz="1400" b="0" i="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12</a:t>
          </a:r>
          <a:r>
            <a:rPr kumimoji="0" lang="zh-TW" altLang="en-US" sz="1400" b="0" i="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月  </a:t>
          </a:r>
          <a:endParaRPr kumimoji="0" lang="en-US" altLang="zh-TW" sz="1400" b="0" i="0" dirty="0" smtClean="0">
            <a:solidFill>
              <a:srgbClr val="000000"/>
            </a:solidFill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  <a:p>
          <a:pPr>
            <a:spcAft>
              <a:spcPts val="0"/>
            </a:spcAft>
          </a:pPr>
          <a:r>
            <a:rPr kumimoji="0" lang="zh-TW" altLang="en-US" sz="1400" b="0" i="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成立台灣第一家壽險公司─台灣人壽</a:t>
          </a:r>
          <a:endParaRPr lang="zh-TW" altLang="en-US" sz="1400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76953E40-DDF7-4357-AF26-585723351827}" type="parTrans" cxnId="{D7B16E94-3C51-4056-AFA2-0689D0360A3E}">
      <dgm:prSet/>
      <dgm:spPr/>
      <dgm:t>
        <a:bodyPr/>
        <a:lstStyle/>
        <a:p>
          <a:endParaRPr lang="zh-TW" altLang="en-US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1E899E9C-E941-489C-A702-27D09F3E794D}" type="sibTrans" cxnId="{D7B16E94-3C51-4056-AFA2-0689D0360A3E}">
      <dgm:prSet/>
      <dgm:spPr/>
      <dgm:t>
        <a:bodyPr/>
        <a:lstStyle/>
        <a:p>
          <a:endParaRPr lang="zh-TW" altLang="en-US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AF9E9FD6-D19E-497C-8847-EDCECC342A80}">
      <dgm:prSet phldrT="[文字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kumimoji="0" lang="en-US" altLang="zh-TW" sz="1400" b="0" i="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2008</a:t>
          </a:r>
          <a:r>
            <a:rPr kumimoji="0" lang="zh-TW" altLang="en-US" sz="1400" b="0" i="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年</a:t>
          </a:r>
          <a:r>
            <a:rPr kumimoji="0" lang="en-US" altLang="zh-TW" sz="1400" b="0" i="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12</a:t>
          </a:r>
          <a:r>
            <a:rPr kumimoji="0" lang="zh-TW" altLang="en-US" sz="1400" b="0" i="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月  </a:t>
          </a:r>
          <a:endParaRPr kumimoji="0" lang="en-US" altLang="zh-TW" sz="1400" b="0" i="0" dirty="0" smtClean="0">
            <a:solidFill>
              <a:srgbClr val="000000"/>
            </a:solidFill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kumimoji="0" lang="zh-TW" altLang="en-US" sz="1400" b="0" i="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大陸合資公司君龍人壽</a:t>
          </a:r>
          <a:endParaRPr kumimoji="0" lang="en-US" altLang="zh-TW" sz="1400" b="0" i="0" dirty="0" smtClean="0">
            <a:solidFill>
              <a:srgbClr val="000000"/>
            </a:solidFill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kumimoji="0" lang="zh-TW" altLang="en-US" sz="1400" b="0" i="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正式開業營運 </a:t>
          </a:r>
          <a:endParaRPr lang="zh-TW" altLang="en-US" sz="1400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37F653B5-2825-4DEB-B411-2427DC912A72}" type="parTrans" cxnId="{A3DC19A3-A859-4816-BC32-75130768FBD0}">
      <dgm:prSet/>
      <dgm:spPr/>
      <dgm:t>
        <a:bodyPr/>
        <a:lstStyle/>
        <a:p>
          <a:endParaRPr lang="zh-TW" altLang="en-US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29A1BE47-F56E-4A69-A904-A588628B3106}" type="sibTrans" cxnId="{A3DC19A3-A859-4816-BC32-75130768FBD0}">
      <dgm:prSet/>
      <dgm:spPr/>
      <dgm:t>
        <a:bodyPr/>
        <a:lstStyle/>
        <a:p>
          <a:endParaRPr lang="zh-TW" altLang="en-US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72B5BA05-568F-4606-A713-47B1ADAAB247}">
      <dgm:prSet phldrT="[文字]" custT="1"/>
      <dgm:spPr/>
      <dgm:t>
        <a:bodyPr/>
        <a:lstStyle/>
        <a:p>
          <a:pPr>
            <a:spcAft>
              <a:spcPts val="0"/>
            </a:spcAft>
          </a:pPr>
          <a:r>
            <a:rPr kumimoji="0" lang="en-US" altLang="zh-TW" sz="14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2015</a:t>
          </a:r>
          <a:r>
            <a:rPr kumimoji="0" lang="zh-TW" altLang="en-US" sz="14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年</a:t>
          </a:r>
          <a:r>
            <a:rPr kumimoji="0" lang="en-US" altLang="zh-TW" sz="14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10</a:t>
          </a:r>
          <a:r>
            <a:rPr kumimoji="0" lang="zh-TW" altLang="en-US" sz="14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月  </a:t>
          </a:r>
          <a:endParaRPr kumimoji="0" lang="en-US" altLang="zh-TW" sz="1400" dirty="0" smtClean="0">
            <a:solidFill>
              <a:srgbClr val="000000"/>
            </a:solidFill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  <a:p>
          <a:pPr>
            <a:spcAft>
              <a:spcPts val="0"/>
            </a:spcAft>
          </a:pPr>
          <a:r>
            <a:rPr kumimoji="0" lang="zh-TW" altLang="en-US" sz="14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正式加入中國信託金融控股公司，</a:t>
          </a:r>
          <a:endParaRPr kumimoji="0" lang="en-US" altLang="zh-TW" sz="1400" dirty="0" smtClean="0">
            <a:solidFill>
              <a:srgbClr val="000000"/>
            </a:solidFill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  <a:p>
          <a:pPr>
            <a:spcAft>
              <a:spcPts val="0"/>
            </a:spcAft>
          </a:pPr>
          <a:r>
            <a:rPr kumimoji="0" lang="zh-TW" altLang="en-US" sz="14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成為中信金控</a:t>
          </a:r>
          <a:r>
            <a:rPr kumimoji="0" lang="en-US" altLang="zh-TW" sz="14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100%</a:t>
          </a:r>
          <a:r>
            <a:rPr kumimoji="0" lang="zh-TW" altLang="en-US" sz="14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持股之子公司</a:t>
          </a:r>
          <a:endParaRPr lang="zh-TW" altLang="en-US" sz="1400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4B3D9B10-D374-47B9-9834-9767DB7E9AE9}" type="parTrans" cxnId="{4A123051-C8C0-4A2C-ACF2-A59023B7E708}">
      <dgm:prSet/>
      <dgm:spPr/>
      <dgm:t>
        <a:bodyPr/>
        <a:lstStyle/>
        <a:p>
          <a:endParaRPr lang="zh-TW" altLang="en-US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23C94AAA-2102-4F44-A440-EF918C898B9C}" type="sibTrans" cxnId="{4A123051-C8C0-4A2C-ACF2-A59023B7E708}">
      <dgm:prSet/>
      <dgm:spPr/>
      <dgm:t>
        <a:bodyPr/>
        <a:lstStyle/>
        <a:p>
          <a:endParaRPr lang="zh-TW" altLang="en-US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A0E4A0E6-8612-4A4A-978C-B504C2A01D6B}">
      <dgm:prSet phldrT="[文字]" custT="1"/>
      <dgm:spPr/>
      <dgm:t>
        <a:bodyPr/>
        <a:lstStyle/>
        <a:p>
          <a:pPr>
            <a:spcAft>
              <a:spcPts val="0"/>
            </a:spcAft>
          </a:pPr>
          <a:r>
            <a:rPr kumimoji="0" lang="en-US" altLang="zh-TW" sz="1400" b="0" i="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2016</a:t>
          </a:r>
          <a:r>
            <a:rPr kumimoji="0" lang="zh-TW" altLang="en-US" sz="1400" b="0" i="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年</a:t>
          </a:r>
          <a:r>
            <a:rPr kumimoji="0" lang="en-US" altLang="zh-TW" sz="1400" b="0" i="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01</a:t>
          </a:r>
          <a:r>
            <a:rPr kumimoji="0" lang="zh-TW" altLang="en-US" sz="1400" b="0" i="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月   </a:t>
          </a:r>
          <a:endParaRPr kumimoji="0" lang="en-US" altLang="zh-TW" sz="1400" b="0" i="0" dirty="0" smtClean="0">
            <a:solidFill>
              <a:srgbClr val="000000"/>
            </a:solidFill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  <a:p>
          <a:pPr>
            <a:spcAft>
              <a:spcPts val="0"/>
            </a:spcAft>
          </a:pPr>
          <a:r>
            <a:rPr kumimoji="0" lang="zh-TW" altLang="en-US" sz="1400" b="0" i="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與中國信託人壽合併營運，成為中信金控之「台灣人壽」</a:t>
          </a:r>
          <a:endParaRPr lang="zh-TW" altLang="en-US" sz="1400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6385968B-9476-4FA5-87B6-7937D672444B}" type="parTrans" cxnId="{A75EABAD-F01F-4F56-AFF7-8E7412F70D31}">
      <dgm:prSet/>
      <dgm:spPr/>
      <dgm:t>
        <a:bodyPr/>
        <a:lstStyle/>
        <a:p>
          <a:endParaRPr lang="zh-TW" altLang="en-US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AE41DBEE-C638-4AAF-BAE0-7EA3439A2E55}" type="sibTrans" cxnId="{A75EABAD-F01F-4F56-AFF7-8E7412F70D31}">
      <dgm:prSet/>
      <dgm:spPr/>
      <dgm:t>
        <a:bodyPr/>
        <a:lstStyle/>
        <a:p>
          <a:endParaRPr lang="zh-TW" altLang="en-US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07AAD611-A6DA-43AA-8580-ECC2FF1EBEE7}">
      <dgm:prSet phldrT="[文字]" custT="1"/>
      <dgm:spPr/>
      <dgm:t>
        <a:bodyPr/>
        <a:lstStyle/>
        <a:p>
          <a:pPr>
            <a:spcAft>
              <a:spcPct val="35000"/>
            </a:spcAft>
          </a:pPr>
          <a:r>
            <a:rPr kumimoji="0" lang="en-US" altLang="zh-TW" sz="14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2017</a:t>
          </a:r>
          <a:r>
            <a:rPr kumimoji="0" lang="zh-TW" altLang="en-US" sz="14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年</a:t>
          </a:r>
          <a:r>
            <a:rPr kumimoji="0" lang="en-US" altLang="zh-TW" sz="14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12</a:t>
          </a:r>
          <a:r>
            <a:rPr kumimoji="0" lang="zh-TW" altLang="en-US" sz="14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月</a:t>
          </a:r>
          <a:r>
            <a:rPr kumimoji="0" lang="en-US" altLang="zh-TW" sz="14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  </a:t>
          </a:r>
        </a:p>
        <a:p>
          <a:pPr>
            <a:spcAft>
              <a:spcPts val="600"/>
            </a:spcAft>
          </a:pPr>
          <a:r>
            <a:rPr kumimoji="0" lang="zh-TW" altLang="en-US" sz="14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首次突破獲利百億</a:t>
          </a:r>
          <a:endParaRPr lang="zh-TW" altLang="en-US" sz="1400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784B336A-132C-4BD5-B2C7-5C739A34AC64}" type="parTrans" cxnId="{3E9A83D4-9498-4151-BD55-9FA458B3C8BE}">
      <dgm:prSet/>
      <dgm:spPr/>
      <dgm:t>
        <a:bodyPr/>
        <a:lstStyle/>
        <a:p>
          <a:endParaRPr lang="zh-TW" altLang="en-US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21A1483A-1A9F-4AEE-A08A-C5575307C480}" type="sibTrans" cxnId="{3E9A83D4-9498-4151-BD55-9FA458B3C8BE}">
      <dgm:prSet/>
      <dgm:spPr/>
      <dgm:t>
        <a:bodyPr/>
        <a:lstStyle/>
        <a:p>
          <a:endParaRPr lang="zh-TW" altLang="en-US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ECAE036F-1E5A-42CB-B087-89FDD76E515F}">
      <dgm:prSet phldrT="[文字]"/>
      <dgm:spPr/>
      <dgm:t>
        <a:bodyPr/>
        <a:lstStyle/>
        <a:p>
          <a:endParaRPr lang="zh-TW" altLang="en-US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72754F07-B215-4449-B009-05FD77BDD3D0}" type="parTrans" cxnId="{04078241-FAB1-46DF-90BC-E1833BAC3B3B}">
      <dgm:prSet/>
      <dgm:spPr/>
      <dgm:t>
        <a:bodyPr/>
        <a:lstStyle/>
        <a:p>
          <a:endParaRPr lang="zh-TW" altLang="en-US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61424256-E8B4-4780-BD54-35135E33D573}" type="sibTrans" cxnId="{04078241-FAB1-46DF-90BC-E1833BAC3B3B}">
      <dgm:prSet/>
      <dgm:spPr/>
      <dgm:t>
        <a:bodyPr/>
        <a:lstStyle/>
        <a:p>
          <a:endParaRPr lang="zh-TW" altLang="en-US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83AE0EBB-55C0-4E65-A461-96C2203E713E}">
      <dgm:prSet phldrT="[文字]"/>
      <dgm:spPr/>
      <dgm:t>
        <a:bodyPr/>
        <a:lstStyle/>
        <a:p>
          <a:endParaRPr lang="zh-TW" altLang="en-US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2BEB44C7-6F05-4C63-B6B4-485E75432CC3}" type="parTrans" cxnId="{8522BB60-4909-4CC5-BEB7-3722DBF837ED}">
      <dgm:prSet/>
      <dgm:spPr/>
      <dgm:t>
        <a:bodyPr/>
        <a:lstStyle/>
        <a:p>
          <a:endParaRPr lang="zh-TW" altLang="en-US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643A4F17-9F4E-4F5A-A7C3-887E56801EB5}" type="sibTrans" cxnId="{8522BB60-4909-4CC5-BEB7-3722DBF837ED}">
      <dgm:prSet/>
      <dgm:spPr/>
      <dgm:t>
        <a:bodyPr/>
        <a:lstStyle/>
        <a:p>
          <a:endParaRPr lang="zh-TW" altLang="en-US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91C16AB6-FA17-429C-9DE0-91122AD1EE22}">
      <dgm:prSet phldrT="[文字]"/>
      <dgm:spPr/>
      <dgm:t>
        <a:bodyPr/>
        <a:lstStyle/>
        <a:p>
          <a:endParaRPr lang="zh-TW" altLang="en-US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BB0B7F86-B376-4C5E-A22A-0C6F8D7DCEC0}" type="parTrans" cxnId="{9103788F-46AA-4183-AF02-69EB764E66B2}">
      <dgm:prSet/>
      <dgm:spPr/>
      <dgm:t>
        <a:bodyPr/>
        <a:lstStyle/>
        <a:p>
          <a:endParaRPr lang="zh-TW" altLang="en-US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C89A4D0B-E987-4415-9E96-90A512F70B9F}" type="sibTrans" cxnId="{9103788F-46AA-4183-AF02-69EB764E66B2}">
      <dgm:prSet/>
      <dgm:spPr/>
      <dgm:t>
        <a:bodyPr/>
        <a:lstStyle/>
        <a:p>
          <a:endParaRPr lang="zh-TW" altLang="en-US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DE1B4515-97F5-4680-94E7-FE41F7F1EC4E}" type="pres">
      <dgm:prSet presAssocID="{94B14A01-371D-4954-8771-1FC63498ABB1}" presName="arrowDiagram" presStyleCnt="0">
        <dgm:presLayoutVars>
          <dgm:chMax val="5"/>
          <dgm:dir/>
          <dgm:resizeHandles val="exact"/>
        </dgm:presLayoutVars>
      </dgm:prSet>
      <dgm:spPr/>
    </dgm:pt>
    <dgm:pt modelId="{C3A79BEA-4BED-40BF-B86D-1D56F4AC1454}" type="pres">
      <dgm:prSet presAssocID="{94B14A01-371D-4954-8771-1FC63498ABB1}" presName="arrow" presStyleLbl="bgShp" presStyleIdx="0" presStyleCnt="1" custScaleX="127506" custLinFactNeighborX="-1958" custLinFactNeighborY="176"/>
      <dgm:spPr/>
    </dgm:pt>
    <dgm:pt modelId="{F448FFC5-A20E-4BC5-B1A8-9A996D80B81A}" type="pres">
      <dgm:prSet presAssocID="{94B14A01-371D-4954-8771-1FC63498ABB1}" presName="arrowDiagram5" presStyleCnt="0"/>
      <dgm:spPr/>
    </dgm:pt>
    <dgm:pt modelId="{55EF8AA9-244C-4BCD-BF7E-1C04B237B7EE}" type="pres">
      <dgm:prSet presAssocID="{CB86D33F-72E9-4971-860A-FEBF6F1ED609}" presName="bullet5a" presStyleLbl="node1" presStyleIdx="0" presStyleCnt="5" custLinFactX="-489500" custLinFactNeighborX="-500000" custLinFactNeighborY="54177"/>
      <dgm:spPr>
        <a:solidFill>
          <a:srgbClr val="01544C"/>
        </a:solidFill>
      </dgm:spPr>
    </dgm:pt>
    <dgm:pt modelId="{497E3BDF-3A98-46E0-ADDC-865A39E0281C}" type="pres">
      <dgm:prSet presAssocID="{CB86D33F-72E9-4971-860A-FEBF6F1ED609}" presName="textBox5a" presStyleLbl="revTx" presStyleIdx="0" presStyleCnt="5" custScaleX="299405" custScaleY="61388" custLinFactNeighborX="-67486" custLinFactNeighborY="-2255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3885AFA-2B60-4EA2-9F6E-FAA437EF86AB}" type="pres">
      <dgm:prSet presAssocID="{AF9E9FD6-D19E-497C-8847-EDCECC342A80}" presName="bullet5b" presStyleLbl="node1" presStyleIdx="1" presStyleCnt="5" custLinFactX="-300000" custLinFactNeighborX="-326043"/>
      <dgm:spPr>
        <a:solidFill>
          <a:srgbClr val="01544C"/>
        </a:solidFill>
      </dgm:spPr>
    </dgm:pt>
    <dgm:pt modelId="{B3D0CFD1-0AA2-41B8-B86E-B6A31503290A}" type="pres">
      <dgm:prSet presAssocID="{AF9E9FD6-D19E-497C-8847-EDCECC342A80}" presName="textBox5b" presStyleLbl="revTx" presStyleIdx="1" presStyleCnt="5" custScaleX="192972" custScaleY="46653" custLinFactNeighborX="-84222" custLinFactNeighborY="-3564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D8922E5-858A-4161-B6E4-A0C683E4A077}" type="pres">
      <dgm:prSet presAssocID="{72B5BA05-568F-4606-A713-47B1ADAAB247}" presName="bullet5c" presStyleLbl="node1" presStyleIdx="2" presStyleCnt="5" custLinFactX="-200000" custLinFactNeighborX="-207892" custLinFactNeighborY="-58159"/>
      <dgm:spPr>
        <a:solidFill>
          <a:srgbClr val="01544C"/>
        </a:solidFill>
      </dgm:spPr>
    </dgm:pt>
    <dgm:pt modelId="{714D1050-DEDA-42CA-A1AF-215166D4C4EA}" type="pres">
      <dgm:prSet presAssocID="{72B5BA05-568F-4606-A713-47B1ADAAB247}" presName="textBox5c" presStyleLbl="revTx" presStyleIdx="2" presStyleCnt="5" custScaleX="222651" custScaleY="34548" custLinFactNeighborX="-32660" custLinFactNeighborY="-492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ADD1301-8099-4182-94F2-FB996DE848E5}" type="pres">
      <dgm:prSet presAssocID="{A0E4A0E6-8612-4A4A-978C-B504C2A01D6B}" presName="bullet5d" presStyleLbl="node1" presStyleIdx="3" presStyleCnt="5" custScaleX="98071" custScaleY="98071" custLinFactX="-100000" custLinFactNeighborX="-119295" custLinFactNeighborY="-85745"/>
      <dgm:spPr>
        <a:solidFill>
          <a:srgbClr val="01544C"/>
        </a:solidFill>
      </dgm:spPr>
    </dgm:pt>
    <dgm:pt modelId="{45326893-9109-40AA-89EA-DA2BE3314955}" type="pres">
      <dgm:prSet presAssocID="{A0E4A0E6-8612-4A4A-978C-B504C2A01D6B}" presName="textBox5d" presStyleLbl="revTx" presStyleIdx="3" presStyleCnt="5" custScaleX="188179" custScaleY="32354" custLinFactNeighborX="-19449" custLinFactNeighborY="-4968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B7DF016-87C3-47D5-864F-F615E0108BA4}" type="pres">
      <dgm:prSet presAssocID="{07AAD611-A6DA-43AA-8580-ECC2FF1EBEE7}" presName="bullet5e" presStyleLbl="node1" presStyleIdx="4" presStyleCnt="5" custScaleX="89776" custScaleY="89776" custLinFactX="-27645" custLinFactY="-5768" custLinFactNeighborX="-100000" custLinFactNeighborY="-100000"/>
      <dgm:spPr>
        <a:solidFill>
          <a:srgbClr val="01544C"/>
        </a:solidFill>
      </dgm:spPr>
      <dgm:t>
        <a:bodyPr/>
        <a:lstStyle/>
        <a:p>
          <a:endParaRPr lang="zh-TW" altLang="en-US"/>
        </a:p>
      </dgm:t>
    </dgm:pt>
    <dgm:pt modelId="{7B48EB2D-FDE7-4630-AA29-9207122CEBA9}" type="pres">
      <dgm:prSet presAssocID="{07AAD611-A6DA-43AA-8580-ECC2FF1EBEE7}" presName="textBox5e" presStyleLbl="revTx" presStyleIdx="4" presStyleCnt="5" custScaleX="175842" custScaleY="24217" custLinFactNeighborX="-6431" custLinFactNeighborY="-5445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4A123051-C8C0-4A2C-ACF2-A59023B7E708}" srcId="{94B14A01-371D-4954-8771-1FC63498ABB1}" destId="{72B5BA05-568F-4606-A713-47B1ADAAB247}" srcOrd="2" destOrd="0" parTransId="{4B3D9B10-D374-47B9-9834-9767DB7E9AE9}" sibTransId="{23C94AAA-2102-4F44-A440-EF918C898B9C}"/>
    <dgm:cxn modelId="{A3DC19A3-A859-4816-BC32-75130768FBD0}" srcId="{94B14A01-371D-4954-8771-1FC63498ABB1}" destId="{AF9E9FD6-D19E-497C-8847-EDCECC342A80}" srcOrd="1" destOrd="0" parTransId="{37F653B5-2825-4DEB-B411-2427DC912A72}" sibTransId="{29A1BE47-F56E-4A69-A904-A588628B3106}"/>
    <dgm:cxn modelId="{78E5AA5C-603E-4AC6-91B7-8DB7661FF994}" type="presOf" srcId="{07AAD611-A6DA-43AA-8580-ECC2FF1EBEE7}" destId="{7B48EB2D-FDE7-4630-AA29-9207122CEBA9}" srcOrd="0" destOrd="0" presId="urn:microsoft.com/office/officeart/2005/8/layout/arrow2"/>
    <dgm:cxn modelId="{3E9A83D4-9498-4151-BD55-9FA458B3C8BE}" srcId="{94B14A01-371D-4954-8771-1FC63498ABB1}" destId="{07AAD611-A6DA-43AA-8580-ECC2FF1EBEE7}" srcOrd="4" destOrd="0" parTransId="{784B336A-132C-4BD5-B2C7-5C739A34AC64}" sibTransId="{21A1483A-1A9F-4AEE-A08A-C5575307C480}"/>
    <dgm:cxn modelId="{FF722069-4EC4-465D-A546-155C783916CB}" type="presOf" srcId="{A0E4A0E6-8612-4A4A-978C-B504C2A01D6B}" destId="{45326893-9109-40AA-89EA-DA2BE3314955}" srcOrd="0" destOrd="0" presId="urn:microsoft.com/office/officeart/2005/8/layout/arrow2"/>
    <dgm:cxn modelId="{D7B16E94-3C51-4056-AFA2-0689D0360A3E}" srcId="{94B14A01-371D-4954-8771-1FC63498ABB1}" destId="{CB86D33F-72E9-4971-860A-FEBF6F1ED609}" srcOrd="0" destOrd="0" parTransId="{76953E40-DDF7-4357-AF26-585723351827}" sibTransId="{1E899E9C-E941-489C-A702-27D09F3E794D}"/>
    <dgm:cxn modelId="{91B1BE57-C032-4601-AF9B-72791649FEB0}" type="presOf" srcId="{AF9E9FD6-D19E-497C-8847-EDCECC342A80}" destId="{B3D0CFD1-0AA2-41B8-B86E-B6A31503290A}" srcOrd="0" destOrd="0" presId="urn:microsoft.com/office/officeart/2005/8/layout/arrow2"/>
    <dgm:cxn modelId="{9103788F-46AA-4183-AF02-69EB764E66B2}" srcId="{94B14A01-371D-4954-8771-1FC63498ABB1}" destId="{91C16AB6-FA17-429C-9DE0-91122AD1EE22}" srcOrd="5" destOrd="0" parTransId="{BB0B7F86-B376-4C5E-A22A-0C6F8D7DCEC0}" sibTransId="{C89A4D0B-E987-4415-9E96-90A512F70B9F}"/>
    <dgm:cxn modelId="{E02E1172-E349-457B-9A95-4EE6D84F8172}" type="presOf" srcId="{72B5BA05-568F-4606-A713-47B1ADAAB247}" destId="{714D1050-DEDA-42CA-A1AF-215166D4C4EA}" srcOrd="0" destOrd="0" presId="urn:microsoft.com/office/officeart/2005/8/layout/arrow2"/>
    <dgm:cxn modelId="{8522BB60-4909-4CC5-BEB7-3722DBF837ED}" srcId="{94B14A01-371D-4954-8771-1FC63498ABB1}" destId="{83AE0EBB-55C0-4E65-A461-96C2203E713E}" srcOrd="6" destOrd="0" parTransId="{2BEB44C7-6F05-4C63-B6B4-485E75432CC3}" sibTransId="{643A4F17-9F4E-4F5A-A7C3-887E56801EB5}"/>
    <dgm:cxn modelId="{A36C1158-9158-425D-B658-58E3BB79FED7}" type="presOf" srcId="{CB86D33F-72E9-4971-860A-FEBF6F1ED609}" destId="{497E3BDF-3A98-46E0-ADDC-865A39E0281C}" srcOrd="0" destOrd="0" presId="urn:microsoft.com/office/officeart/2005/8/layout/arrow2"/>
    <dgm:cxn modelId="{04078241-FAB1-46DF-90BC-E1833BAC3B3B}" srcId="{94B14A01-371D-4954-8771-1FC63498ABB1}" destId="{ECAE036F-1E5A-42CB-B087-89FDD76E515F}" srcOrd="7" destOrd="0" parTransId="{72754F07-B215-4449-B009-05FD77BDD3D0}" sibTransId="{61424256-E8B4-4780-BD54-35135E33D573}"/>
    <dgm:cxn modelId="{A75EABAD-F01F-4F56-AFF7-8E7412F70D31}" srcId="{94B14A01-371D-4954-8771-1FC63498ABB1}" destId="{A0E4A0E6-8612-4A4A-978C-B504C2A01D6B}" srcOrd="3" destOrd="0" parTransId="{6385968B-9476-4FA5-87B6-7937D672444B}" sibTransId="{AE41DBEE-C638-4AAF-BAE0-7EA3439A2E55}"/>
    <dgm:cxn modelId="{D956B0A5-E798-4259-B0AA-9FC0CC9E1558}" type="presOf" srcId="{94B14A01-371D-4954-8771-1FC63498ABB1}" destId="{DE1B4515-97F5-4680-94E7-FE41F7F1EC4E}" srcOrd="0" destOrd="0" presId="urn:microsoft.com/office/officeart/2005/8/layout/arrow2"/>
    <dgm:cxn modelId="{342A648D-5586-4917-9F6C-BA0C36C6A775}" type="presParOf" srcId="{DE1B4515-97F5-4680-94E7-FE41F7F1EC4E}" destId="{C3A79BEA-4BED-40BF-B86D-1D56F4AC1454}" srcOrd="0" destOrd="0" presId="urn:microsoft.com/office/officeart/2005/8/layout/arrow2"/>
    <dgm:cxn modelId="{3040EB25-6CA7-494C-A86D-CE18B7082039}" type="presParOf" srcId="{DE1B4515-97F5-4680-94E7-FE41F7F1EC4E}" destId="{F448FFC5-A20E-4BC5-B1A8-9A996D80B81A}" srcOrd="1" destOrd="0" presId="urn:microsoft.com/office/officeart/2005/8/layout/arrow2"/>
    <dgm:cxn modelId="{39BA10A0-9C61-4C2E-B6B3-C6D8C51F45E5}" type="presParOf" srcId="{F448FFC5-A20E-4BC5-B1A8-9A996D80B81A}" destId="{55EF8AA9-244C-4BCD-BF7E-1C04B237B7EE}" srcOrd="0" destOrd="0" presId="urn:microsoft.com/office/officeart/2005/8/layout/arrow2"/>
    <dgm:cxn modelId="{42D58FA5-038F-400B-B767-66D938270BF7}" type="presParOf" srcId="{F448FFC5-A20E-4BC5-B1A8-9A996D80B81A}" destId="{497E3BDF-3A98-46E0-ADDC-865A39E0281C}" srcOrd="1" destOrd="0" presId="urn:microsoft.com/office/officeart/2005/8/layout/arrow2"/>
    <dgm:cxn modelId="{63905714-AF3B-41EA-BE76-E3E071775459}" type="presParOf" srcId="{F448FFC5-A20E-4BC5-B1A8-9A996D80B81A}" destId="{93885AFA-2B60-4EA2-9F6E-FAA437EF86AB}" srcOrd="2" destOrd="0" presId="urn:microsoft.com/office/officeart/2005/8/layout/arrow2"/>
    <dgm:cxn modelId="{A35B5181-0872-4650-8872-E7733D4F9BB1}" type="presParOf" srcId="{F448FFC5-A20E-4BC5-B1A8-9A996D80B81A}" destId="{B3D0CFD1-0AA2-41B8-B86E-B6A31503290A}" srcOrd="3" destOrd="0" presId="urn:microsoft.com/office/officeart/2005/8/layout/arrow2"/>
    <dgm:cxn modelId="{A06F54E0-C91C-485B-896F-25A240A59062}" type="presParOf" srcId="{F448FFC5-A20E-4BC5-B1A8-9A996D80B81A}" destId="{DD8922E5-858A-4161-B6E4-A0C683E4A077}" srcOrd="4" destOrd="0" presId="urn:microsoft.com/office/officeart/2005/8/layout/arrow2"/>
    <dgm:cxn modelId="{6D28CBFF-B68E-421E-9CCF-B07A160FBBC8}" type="presParOf" srcId="{F448FFC5-A20E-4BC5-B1A8-9A996D80B81A}" destId="{714D1050-DEDA-42CA-A1AF-215166D4C4EA}" srcOrd="5" destOrd="0" presId="urn:microsoft.com/office/officeart/2005/8/layout/arrow2"/>
    <dgm:cxn modelId="{8A6B7CAD-2AF0-4719-B8C0-DD84D8AA0C87}" type="presParOf" srcId="{F448FFC5-A20E-4BC5-B1A8-9A996D80B81A}" destId="{0ADD1301-8099-4182-94F2-FB996DE848E5}" srcOrd="6" destOrd="0" presId="urn:microsoft.com/office/officeart/2005/8/layout/arrow2"/>
    <dgm:cxn modelId="{9B612C7D-91D6-4C6D-8B35-95A530EA9472}" type="presParOf" srcId="{F448FFC5-A20E-4BC5-B1A8-9A996D80B81A}" destId="{45326893-9109-40AA-89EA-DA2BE3314955}" srcOrd="7" destOrd="0" presId="urn:microsoft.com/office/officeart/2005/8/layout/arrow2"/>
    <dgm:cxn modelId="{A56FE8F7-B954-45DF-AD89-7EEB2A3FDFB0}" type="presParOf" srcId="{F448FFC5-A20E-4BC5-B1A8-9A996D80B81A}" destId="{EB7DF016-87C3-47D5-864F-F615E0108BA4}" srcOrd="8" destOrd="0" presId="urn:microsoft.com/office/officeart/2005/8/layout/arrow2"/>
    <dgm:cxn modelId="{16C7B847-9A32-43DC-85C8-19C8B1FE9F3B}" type="presParOf" srcId="{F448FFC5-A20E-4BC5-B1A8-9A996D80B81A}" destId="{7B48EB2D-FDE7-4630-AA29-9207122CEBA9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060C3E4-B514-4190-9234-013FECADE1E8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3124447-EAD4-43D6-907F-881C803CF3D2}">
      <dgm:prSet phldrT="[文字]" custT="1"/>
      <dgm:spPr>
        <a:solidFill>
          <a:srgbClr val="01544C"/>
        </a:solidFill>
      </dgm:spPr>
      <dgm:t>
        <a:bodyPr/>
        <a:lstStyle/>
        <a:p>
          <a:r>
            <a:rPr lang="en-US" altLang="zh-TW" sz="28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2017</a:t>
          </a:r>
          <a:r>
            <a:rPr lang="zh-TW" altLang="en-US" sz="28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年</a:t>
          </a:r>
          <a:endParaRPr lang="zh-TW" altLang="en-US" sz="2800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43E1B0DA-EB36-4A19-8722-D3EB9C068FAF}" type="parTrans" cxnId="{857A17A5-7061-4C55-89A6-62AC561E05B8}">
      <dgm:prSet/>
      <dgm:spPr/>
      <dgm:t>
        <a:bodyPr/>
        <a:lstStyle/>
        <a:p>
          <a:endParaRPr lang="zh-TW" altLang="en-US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3E3B745A-1544-4F5D-8844-7BDF9972D7EC}" type="sibTrans" cxnId="{857A17A5-7061-4C55-89A6-62AC561E05B8}">
      <dgm:prSet/>
      <dgm:spPr/>
      <dgm:t>
        <a:bodyPr/>
        <a:lstStyle/>
        <a:p>
          <a:endParaRPr lang="zh-TW" altLang="en-US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7C6AAE76-A4E0-4F0F-9F1A-078383D00FF3}">
      <dgm:prSet phldrT="[文字]" custT="1"/>
      <dgm:spPr>
        <a:solidFill>
          <a:srgbClr val="01544C"/>
        </a:solidFill>
      </dgm:spPr>
      <dgm:t>
        <a:bodyPr/>
        <a:lstStyle/>
        <a:p>
          <a:r>
            <a:rPr lang="en-US" altLang="zh-TW" sz="28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2019</a:t>
          </a:r>
          <a:r>
            <a:rPr lang="zh-TW" altLang="en-US" sz="28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年</a:t>
          </a:r>
          <a:endParaRPr lang="zh-TW" altLang="en-US" sz="2800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C9EA8B07-B169-48F1-B87B-A455DC28D79A}" type="parTrans" cxnId="{312CDB5C-C072-4503-9A93-653AAD0589EA}">
      <dgm:prSet/>
      <dgm:spPr/>
      <dgm:t>
        <a:bodyPr/>
        <a:lstStyle/>
        <a:p>
          <a:endParaRPr lang="zh-TW" altLang="en-US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08F8090B-31F3-422E-9A93-B1EABDA2E313}" type="sibTrans" cxnId="{312CDB5C-C072-4503-9A93-653AAD0589EA}">
      <dgm:prSet/>
      <dgm:spPr/>
      <dgm:t>
        <a:bodyPr/>
        <a:lstStyle/>
        <a:p>
          <a:endParaRPr lang="zh-TW" altLang="en-US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55D7523C-D4BA-4533-A238-954388BF2D6E}">
      <dgm:prSet phldrT="[文字]" custT="1"/>
      <dgm:spPr>
        <a:solidFill>
          <a:srgbClr val="01544C"/>
        </a:solidFill>
      </dgm:spPr>
      <dgm:t>
        <a:bodyPr/>
        <a:lstStyle/>
        <a:p>
          <a:r>
            <a:rPr lang="zh-TW" altLang="en-US" sz="28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未來</a:t>
          </a:r>
          <a:endParaRPr lang="zh-TW" altLang="en-US" sz="2800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6936CE86-B779-43B1-A987-A02154F93734}" type="parTrans" cxnId="{CD56261F-E66F-4B38-93AA-AF9D43589807}">
      <dgm:prSet/>
      <dgm:spPr/>
      <dgm:t>
        <a:bodyPr/>
        <a:lstStyle/>
        <a:p>
          <a:endParaRPr lang="zh-TW" altLang="en-US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D6948AEB-8645-42A7-A9EC-192460543CE8}" type="sibTrans" cxnId="{CD56261F-E66F-4B38-93AA-AF9D43589807}">
      <dgm:prSet/>
      <dgm:spPr/>
      <dgm:t>
        <a:bodyPr/>
        <a:lstStyle/>
        <a:p>
          <a:endParaRPr lang="zh-TW" altLang="en-US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6A5D67C5-5B3E-4C85-84DB-DF8595636252}" type="pres">
      <dgm:prSet presAssocID="{B060C3E4-B514-4190-9234-013FECADE1E8}" presName="Name0" presStyleCnt="0">
        <dgm:presLayoutVars>
          <dgm:dir/>
          <dgm:animLvl val="lvl"/>
          <dgm:resizeHandles val="exact"/>
        </dgm:presLayoutVars>
      </dgm:prSet>
      <dgm:spPr/>
    </dgm:pt>
    <dgm:pt modelId="{92D5CEBA-4A86-4685-9FC9-A13E926A852D}" type="pres">
      <dgm:prSet presAssocID="{D3124447-EAD4-43D6-907F-881C803CF3D2}" presName="parTxOnly" presStyleLbl="node1" presStyleIdx="0" presStyleCnt="3" custScaleY="7257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F2832D3-EABA-43FB-AABC-3118E5384BFB}" type="pres">
      <dgm:prSet presAssocID="{3E3B745A-1544-4F5D-8844-7BDF9972D7EC}" presName="parTxOnlySpace" presStyleCnt="0"/>
      <dgm:spPr/>
    </dgm:pt>
    <dgm:pt modelId="{1FB08EEE-65FD-4CF0-B29D-B7D8A2D6F350}" type="pres">
      <dgm:prSet presAssocID="{7C6AAE76-A4E0-4F0F-9F1A-078383D00FF3}" presName="parTxOnly" presStyleLbl="node1" presStyleIdx="1" presStyleCnt="3" custScaleY="7257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51FA4FB-F979-4ED2-B937-FA4BCB4368DA}" type="pres">
      <dgm:prSet presAssocID="{08F8090B-31F3-422E-9A93-B1EABDA2E313}" presName="parTxOnlySpace" presStyleCnt="0"/>
      <dgm:spPr/>
    </dgm:pt>
    <dgm:pt modelId="{EAF9C296-D0F5-4BCD-A5E7-B653CAC85AC4}" type="pres">
      <dgm:prSet presAssocID="{55D7523C-D4BA-4533-A238-954388BF2D6E}" presName="parTxOnly" presStyleLbl="node1" presStyleIdx="2" presStyleCnt="3" custScaleY="7257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BA76CFC2-CEC1-45EB-B9E8-DCA0968B283C}" type="presOf" srcId="{7C6AAE76-A4E0-4F0F-9F1A-078383D00FF3}" destId="{1FB08EEE-65FD-4CF0-B29D-B7D8A2D6F350}" srcOrd="0" destOrd="0" presId="urn:microsoft.com/office/officeart/2005/8/layout/chevron1"/>
    <dgm:cxn modelId="{CD56261F-E66F-4B38-93AA-AF9D43589807}" srcId="{B060C3E4-B514-4190-9234-013FECADE1E8}" destId="{55D7523C-D4BA-4533-A238-954388BF2D6E}" srcOrd="2" destOrd="0" parTransId="{6936CE86-B779-43B1-A987-A02154F93734}" sibTransId="{D6948AEB-8645-42A7-A9EC-192460543CE8}"/>
    <dgm:cxn modelId="{D3134267-8635-4A70-84C3-62FE2EBD32AF}" type="presOf" srcId="{B060C3E4-B514-4190-9234-013FECADE1E8}" destId="{6A5D67C5-5B3E-4C85-84DB-DF8595636252}" srcOrd="0" destOrd="0" presId="urn:microsoft.com/office/officeart/2005/8/layout/chevron1"/>
    <dgm:cxn modelId="{312CDB5C-C072-4503-9A93-653AAD0589EA}" srcId="{B060C3E4-B514-4190-9234-013FECADE1E8}" destId="{7C6AAE76-A4E0-4F0F-9F1A-078383D00FF3}" srcOrd="1" destOrd="0" parTransId="{C9EA8B07-B169-48F1-B87B-A455DC28D79A}" sibTransId="{08F8090B-31F3-422E-9A93-B1EABDA2E313}"/>
    <dgm:cxn modelId="{857A17A5-7061-4C55-89A6-62AC561E05B8}" srcId="{B060C3E4-B514-4190-9234-013FECADE1E8}" destId="{D3124447-EAD4-43D6-907F-881C803CF3D2}" srcOrd="0" destOrd="0" parTransId="{43E1B0DA-EB36-4A19-8722-D3EB9C068FAF}" sibTransId="{3E3B745A-1544-4F5D-8844-7BDF9972D7EC}"/>
    <dgm:cxn modelId="{57A6B382-1A91-4E80-919E-AA0B08FEDB50}" type="presOf" srcId="{D3124447-EAD4-43D6-907F-881C803CF3D2}" destId="{92D5CEBA-4A86-4685-9FC9-A13E926A852D}" srcOrd="0" destOrd="0" presId="urn:microsoft.com/office/officeart/2005/8/layout/chevron1"/>
    <dgm:cxn modelId="{A4AFB24C-BE92-4C63-AAA2-5F03E0E9B1BC}" type="presOf" srcId="{55D7523C-D4BA-4533-A238-954388BF2D6E}" destId="{EAF9C296-D0F5-4BCD-A5E7-B653CAC85AC4}" srcOrd="0" destOrd="0" presId="urn:microsoft.com/office/officeart/2005/8/layout/chevron1"/>
    <dgm:cxn modelId="{CE278930-6C6D-444E-84F9-06D601FE13FA}" type="presParOf" srcId="{6A5D67C5-5B3E-4C85-84DB-DF8595636252}" destId="{92D5CEBA-4A86-4685-9FC9-A13E926A852D}" srcOrd="0" destOrd="0" presId="urn:microsoft.com/office/officeart/2005/8/layout/chevron1"/>
    <dgm:cxn modelId="{517AB4BE-17D2-4606-B24A-02F7551093F6}" type="presParOf" srcId="{6A5D67C5-5B3E-4C85-84DB-DF8595636252}" destId="{CF2832D3-EABA-43FB-AABC-3118E5384BFB}" srcOrd="1" destOrd="0" presId="urn:microsoft.com/office/officeart/2005/8/layout/chevron1"/>
    <dgm:cxn modelId="{C598583C-36DB-4FDC-B828-20F7B1512092}" type="presParOf" srcId="{6A5D67C5-5B3E-4C85-84DB-DF8595636252}" destId="{1FB08EEE-65FD-4CF0-B29D-B7D8A2D6F350}" srcOrd="2" destOrd="0" presId="urn:microsoft.com/office/officeart/2005/8/layout/chevron1"/>
    <dgm:cxn modelId="{D308525C-23CA-41F0-897A-C639DE096DC5}" type="presParOf" srcId="{6A5D67C5-5B3E-4C85-84DB-DF8595636252}" destId="{251FA4FB-F979-4ED2-B937-FA4BCB4368DA}" srcOrd="3" destOrd="0" presId="urn:microsoft.com/office/officeart/2005/8/layout/chevron1"/>
    <dgm:cxn modelId="{C378EB8F-6EEC-4638-8C45-FA10514EFF8A}" type="presParOf" srcId="{6A5D67C5-5B3E-4C85-84DB-DF8595636252}" destId="{EAF9C296-D0F5-4BCD-A5E7-B653CAC85AC4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BB19059-24D8-4B06-A982-6573673B6B4C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6A10000B-57EB-495C-9D5B-2092E36180FE}">
      <dgm:prSet phldrT="[文字]" custT="1"/>
      <dgm:spPr>
        <a:noFill/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marL="0" indent="0" algn="l"/>
          <a:endParaRPr lang="zh-TW" altLang="en-US" sz="2400" b="1" dirty="0">
            <a:solidFill>
              <a:schemeClr val="tx1"/>
            </a:solidFill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8F6368E8-73B2-491E-8C18-4CB33F8958E0}" type="parTrans" cxnId="{46A4196E-4397-4198-A50B-BCD33C7438F0}">
      <dgm:prSet/>
      <dgm:spPr/>
      <dgm:t>
        <a:bodyPr/>
        <a:lstStyle/>
        <a:p>
          <a:endParaRPr lang="zh-TW" altLang="en-US" sz="240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05B4611C-9F8C-4946-951F-C934096BEBB0}" type="sibTrans" cxnId="{46A4196E-4397-4198-A50B-BCD33C7438F0}">
      <dgm:prSet/>
      <dgm:spPr/>
      <dgm:t>
        <a:bodyPr/>
        <a:lstStyle/>
        <a:p>
          <a:endParaRPr lang="zh-TW" altLang="en-US" sz="240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FB81B8E0-F3D5-4FC0-8742-B2A33DD2EA23}">
      <dgm:prSet phldrT="[文字]" custT="1"/>
      <dgm:spPr>
        <a:noFill/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marL="228600" indent="0"/>
          <a:r>
            <a:rPr lang="zh-TW" altLang="en-US" sz="2000" b="0" dirty="0" smtClean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產學合作與交流，提前適應職場</a:t>
          </a:r>
          <a:endParaRPr lang="zh-TW" altLang="en-US" sz="2000" b="0" dirty="0">
            <a:solidFill>
              <a:schemeClr val="tx1"/>
            </a:solidFill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D5486DE4-E64A-4F32-859D-DA974C771B54}" type="parTrans" cxnId="{55CE285B-41B0-4475-A6FE-E6F524F530EC}">
      <dgm:prSet/>
      <dgm:spPr/>
      <dgm:t>
        <a:bodyPr/>
        <a:lstStyle/>
        <a:p>
          <a:endParaRPr lang="zh-TW" altLang="en-US"/>
        </a:p>
      </dgm:t>
    </dgm:pt>
    <dgm:pt modelId="{F11893F5-045F-4BB9-91A9-02D3F9023D7D}" type="sibTrans" cxnId="{55CE285B-41B0-4475-A6FE-E6F524F530EC}">
      <dgm:prSet/>
      <dgm:spPr/>
      <dgm:t>
        <a:bodyPr/>
        <a:lstStyle/>
        <a:p>
          <a:endParaRPr lang="zh-TW" altLang="en-US"/>
        </a:p>
      </dgm:t>
    </dgm:pt>
    <dgm:pt modelId="{5BCA6B35-17E4-419B-AC78-8DCCEC9A8379}">
      <dgm:prSet phldrT="[文字]" custT="1"/>
      <dgm:spPr>
        <a:noFill/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marL="228600" indent="0"/>
          <a:r>
            <a:rPr lang="zh-TW" altLang="en-US" sz="2000" b="0" dirty="0" smtClean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優先錄取內部職缺</a:t>
          </a:r>
          <a:endParaRPr lang="zh-TW" altLang="en-US" sz="2000" b="0" dirty="0">
            <a:solidFill>
              <a:schemeClr val="tx1"/>
            </a:solidFill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601BAB6B-77FA-446E-B2AF-FCDF82F88075}" type="parTrans" cxnId="{BACE1FBC-D2C2-4CD4-B914-8F1C53925AC5}">
      <dgm:prSet/>
      <dgm:spPr/>
      <dgm:t>
        <a:bodyPr/>
        <a:lstStyle/>
        <a:p>
          <a:endParaRPr lang="zh-TW" altLang="en-US"/>
        </a:p>
      </dgm:t>
    </dgm:pt>
    <dgm:pt modelId="{782B8920-4CEE-42C7-8330-47218141F2B6}" type="sibTrans" cxnId="{BACE1FBC-D2C2-4CD4-B914-8F1C53925AC5}">
      <dgm:prSet/>
      <dgm:spPr/>
      <dgm:t>
        <a:bodyPr/>
        <a:lstStyle/>
        <a:p>
          <a:endParaRPr lang="zh-TW" altLang="en-US"/>
        </a:p>
      </dgm:t>
    </dgm:pt>
    <dgm:pt modelId="{AC3B585B-BA54-46A6-8260-5726BFB7034E}">
      <dgm:prSet phldrT="[文字]" custT="1"/>
      <dgm:spPr>
        <a:noFill/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marL="228600" indent="0"/>
          <a:r>
            <a:rPr lang="zh-TW" altLang="en-US" sz="2000" b="0" dirty="0" smtClean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延攬潛力在學菁英進入企業，儲備未來人才</a:t>
          </a:r>
          <a:endParaRPr lang="zh-TW" altLang="en-US" sz="2000" b="0" dirty="0">
            <a:solidFill>
              <a:schemeClr val="tx1"/>
            </a:solidFill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18E95117-178E-492E-AF90-59118CB7D2B7}" type="sibTrans" cxnId="{CC903EE3-3D92-42F7-A66F-FBA717FB6268}">
      <dgm:prSet/>
      <dgm:spPr>
        <a:solidFill>
          <a:srgbClr val="01544C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endParaRPr lang="zh-TW" altLang="en-US" sz="240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649D23AE-DA73-423A-9AB8-516B8C27E44C}" type="parTrans" cxnId="{CC903EE3-3D92-42F7-A66F-FBA717FB6268}">
      <dgm:prSet/>
      <dgm:spPr/>
      <dgm:t>
        <a:bodyPr/>
        <a:lstStyle/>
        <a:p>
          <a:endParaRPr lang="zh-TW" altLang="en-US" sz="240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4E931752-2684-4138-A26E-F45BA75979E7}" type="pres">
      <dgm:prSet presAssocID="{BBB19059-24D8-4B06-A982-6573673B6B4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8A426A30-5AA5-4780-8B14-456533A16E6E}" type="pres">
      <dgm:prSet presAssocID="{BBB19059-24D8-4B06-A982-6573673B6B4C}" presName="Name1" presStyleCnt="0"/>
      <dgm:spPr/>
    </dgm:pt>
    <dgm:pt modelId="{BA61B94F-9074-45D3-84FF-4900EA8838A2}" type="pres">
      <dgm:prSet presAssocID="{BBB19059-24D8-4B06-A982-6573673B6B4C}" presName="cycle" presStyleCnt="0"/>
      <dgm:spPr/>
    </dgm:pt>
    <dgm:pt modelId="{84CCD059-6124-470E-828F-0DF4A8C819CA}" type="pres">
      <dgm:prSet presAssocID="{BBB19059-24D8-4B06-A982-6573673B6B4C}" presName="srcNode" presStyleLbl="node1" presStyleIdx="0" presStyleCnt="1"/>
      <dgm:spPr/>
    </dgm:pt>
    <dgm:pt modelId="{7A1A3611-8149-48F3-9210-846F0B9CF327}" type="pres">
      <dgm:prSet presAssocID="{BBB19059-24D8-4B06-A982-6573673B6B4C}" presName="conn" presStyleLbl="parChTrans1D2" presStyleIdx="0" presStyleCnt="1"/>
      <dgm:spPr/>
      <dgm:t>
        <a:bodyPr/>
        <a:lstStyle/>
        <a:p>
          <a:endParaRPr lang="zh-TW" altLang="en-US"/>
        </a:p>
      </dgm:t>
    </dgm:pt>
    <dgm:pt modelId="{3E7758C0-FD88-4CFF-B5DF-34FA78CFFBD2}" type="pres">
      <dgm:prSet presAssocID="{BBB19059-24D8-4B06-A982-6573673B6B4C}" presName="extraNode" presStyleLbl="node1" presStyleIdx="0" presStyleCnt="1"/>
      <dgm:spPr/>
    </dgm:pt>
    <dgm:pt modelId="{BA5EE015-CE08-45E0-BBC8-0D62934865F2}" type="pres">
      <dgm:prSet presAssocID="{BBB19059-24D8-4B06-A982-6573673B6B4C}" presName="dstNode" presStyleLbl="node1" presStyleIdx="0" presStyleCnt="1"/>
      <dgm:spPr/>
    </dgm:pt>
    <dgm:pt modelId="{44E84303-CE49-487F-A75E-E9C280E1AA8A}" type="pres">
      <dgm:prSet presAssocID="{6A10000B-57EB-495C-9D5B-2092E36180FE}" presName="text_1" presStyleLbl="node1" presStyleIdx="0" presStyleCnt="1" custScaleX="116468" custScaleY="9077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A5DAE7D-B9F2-4C64-814B-352FBD900CF9}" type="pres">
      <dgm:prSet presAssocID="{6A10000B-57EB-495C-9D5B-2092E36180FE}" presName="accent_1" presStyleCnt="0"/>
      <dgm:spPr/>
    </dgm:pt>
    <dgm:pt modelId="{81EFC891-E1EA-4C2F-BF1A-CD5DF75884A2}" type="pres">
      <dgm:prSet presAssocID="{6A10000B-57EB-495C-9D5B-2092E36180FE}" presName="accentRepeatNode" presStyleLbl="solidFgAcc1" presStyleIdx="0" presStyleCnt="1" custScaleX="55574" custScaleY="54908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chemeClr val="bg1"/>
          </a:solidFill>
        </a:ln>
      </dgm:spPr>
      <dgm:t>
        <a:bodyPr/>
        <a:lstStyle/>
        <a:p>
          <a:endParaRPr lang="zh-TW" altLang="en-US"/>
        </a:p>
      </dgm:t>
    </dgm:pt>
  </dgm:ptLst>
  <dgm:cxnLst>
    <dgm:cxn modelId="{7842046C-BFCF-4719-8576-EA3BC011077B}" type="presOf" srcId="{FB81B8E0-F3D5-4FC0-8742-B2A33DD2EA23}" destId="{44E84303-CE49-487F-A75E-E9C280E1AA8A}" srcOrd="0" destOrd="2" presId="urn:microsoft.com/office/officeart/2008/layout/VerticalCurvedList"/>
    <dgm:cxn modelId="{485A8746-3E1C-4B33-A62D-D9F162E0E3E7}" type="presOf" srcId="{5BCA6B35-17E4-419B-AC78-8DCCEC9A8379}" destId="{44E84303-CE49-487F-A75E-E9C280E1AA8A}" srcOrd="0" destOrd="3" presId="urn:microsoft.com/office/officeart/2008/layout/VerticalCurvedList"/>
    <dgm:cxn modelId="{82C7815A-0C72-44BC-BE82-9584AAC02925}" type="presOf" srcId="{6A10000B-57EB-495C-9D5B-2092E36180FE}" destId="{44E84303-CE49-487F-A75E-E9C280E1AA8A}" srcOrd="0" destOrd="0" presId="urn:microsoft.com/office/officeart/2008/layout/VerticalCurvedList"/>
    <dgm:cxn modelId="{BACE1FBC-D2C2-4CD4-B914-8F1C53925AC5}" srcId="{6A10000B-57EB-495C-9D5B-2092E36180FE}" destId="{5BCA6B35-17E4-419B-AC78-8DCCEC9A8379}" srcOrd="2" destOrd="0" parTransId="{601BAB6B-77FA-446E-B2AF-FCDF82F88075}" sibTransId="{782B8920-4CEE-42C7-8330-47218141F2B6}"/>
    <dgm:cxn modelId="{4EBFB622-5B8B-4E5D-8B8C-A1AF862FD2C3}" type="presOf" srcId="{18E95117-178E-492E-AF90-59118CB7D2B7}" destId="{7A1A3611-8149-48F3-9210-846F0B9CF327}" srcOrd="0" destOrd="0" presId="urn:microsoft.com/office/officeart/2008/layout/VerticalCurvedList"/>
    <dgm:cxn modelId="{55CE285B-41B0-4475-A6FE-E6F524F530EC}" srcId="{6A10000B-57EB-495C-9D5B-2092E36180FE}" destId="{FB81B8E0-F3D5-4FC0-8742-B2A33DD2EA23}" srcOrd="1" destOrd="0" parTransId="{D5486DE4-E64A-4F32-859D-DA974C771B54}" sibTransId="{F11893F5-045F-4BB9-91A9-02D3F9023D7D}"/>
    <dgm:cxn modelId="{46A4196E-4397-4198-A50B-BCD33C7438F0}" srcId="{BBB19059-24D8-4B06-A982-6573673B6B4C}" destId="{6A10000B-57EB-495C-9D5B-2092E36180FE}" srcOrd="0" destOrd="0" parTransId="{8F6368E8-73B2-491E-8C18-4CB33F8958E0}" sibTransId="{05B4611C-9F8C-4946-951F-C934096BEBB0}"/>
    <dgm:cxn modelId="{0B77D36E-B592-42B6-83A4-C19F1486DF17}" type="presOf" srcId="{AC3B585B-BA54-46A6-8260-5726BFB7034E}" destId="{44E84303-CE49-487F-A75E-E9C280E1AA8A}" srcOrd="0" destOrd="1" presId="urn:microsoft.com/office/officeart/2008/layout/VerticalCurvedList"/>
    <dgm:cxn modelId="{C78B9DB6-E407-48D6-9D8C-6051EE9C898E}" type="presOf" srcId="{BBB19059-24D8-4B06-A982-6573673B6B4C}" destId="{4E931752-2684-4138-A26E-F45BA75979E7}" srcOrd="0" destOrd="0" presId="urn:microsoft.com/office/officeart/2008/layout/VerticalCurvedList"/>
    <dgm:cxn modelId="{CC903EE3-3D92-42F7-A66F-FBA717FB6268}" srcId="{6A10000B-57EB-495C-9D5B-2092E36180FE}" destId="{AC3B585B-BA54-46A6-8260-5726BFB7034E}" srcOrd="0" destOrd="0" parTransId="{649D23AE-DA73-423A-9AB8-516B8C27E44C}" sibTransId="{18E95117-178E-492E-AF90-59118CB7D2B7}"/>
    <dgm:cxn modelId="{8C3EDAA9-718E-4BF1-A989-95882FBD3CF4}" type="presParOf" srcId="{4E931752-2684-4138-A26E-F45BA75979E7}" destId="{8A426A30-5AA5-4780-8B14-456533A16E6E}" srcOrd="0" destOrd="0" presId="urn:microsoft.com/office/officeart/2008/layout/VerticalCurvedList"/>
    <dgm:cxn modelId="{00D778F7-12EA-413D-8223-DB11AC4A383F}" type="presParOf" srcId="{8A426A30-5AA5-4780-8B14-456533A16E6E}" destId="{BA61B94F-9074-45D3-84FF-4900EA8838A2}" srcOrd="0" destOrd="0" presId="urn:microsoft.com/office/officeart/2008/layout/VerticalCurvedList"/>
    <dgm:cxn modelId="{17E0E017-95E6-45E7-AC14-99D09D2D562E}" type="presParOf" srcId="{BA61B94F-9074-45D3-84FF-4900EA8838A2}" destId="{84CCD059-6124-470E-828F-0DF4A8C819CA}" srcOrd="0" destOrd="0" presId="urn:microsoft.com/office/officeart/2008/layout/VerticalCurvedList"/>
    <dgm:cxn modelId="{BAF9D42F-F402-4347-A5B9-9D21E98AE398}" type="presParOf" srcId="{BA61B94F-9074-45D3-84FF-4900EA8838A2}" destId="{7A1A3611-8149-48F3-9210-846F0B9CF327}" srcOrd="1" destOrd="0" presId="urn:microsoft.com/office/officeart/2008/layout/VerticalCurvedList"/>
    <dgm:cxn modelId="{71DC3E85-19DD-48CB-B97E-C4B1B1382EF9}" type="presParOf" srcId="{BA61B94F-9074-45D3-84FF-4900EA8838A2}" destId="{3E7758C0-FD88-4CFF-B5DF-34FA78CFFBD2}" srcOrd="2" destOrd="0" presId="urn:microsoft.com/office/officeart/2008/layout/VerticalCurvedList"/>
    <dgm:cxn modelId="{1C74062F-7EE0-4242-BEBB-6A8180F37033}" type="presParOf" srcId="{BA61B94F-9074-45D3-84FF-4900EA8838A2}" destId="{BA5EE015-CE08-45E0-BBC8-0D62934865F2}" srcOrd="3" destOrd="0" presId="urn:microsoft.com/office/officeart/2008/layout/VerticalCurvedList"/>
    <dgm:cxn modelId="{5FE3280C-F21E-4CFD-A908-447C156346FE}" type="presParOf" srcId="{8A426A30-5AA5-4780-8B14-456533A16E6E}" destId="{44E84303-CE49-487F-A75E-E9C280E1AA8A}" srcOrd="1" destOrd="0" presId="urn:microsoft.com/office/officeart/2008/layout/VerticalCurvedList"/>
    <dgm:cxn modelId="{9C8F77C1-2BB9-47F5-9DCB-7BF378368105}" type="presParOf" srcId="{8A426A30-5AA5-4780-8B14-456533A16E6E}" destId="{FA5DAE7D-B9F2-4C64-814B-352FBD900CF9}" srcOrd="2" destOrd="0" presId="urn:microsoft.com/office/officeart/2008/layout/VerticalCurvedList"/>
    <dgm:cxn modelId="{91BE4691-E396-46B5-8878-C6DB414705E2}" type="presParOf" srcId="{FA5DAE7D-B9F2-4C64-814B-352FBD900CF9}" destId="{81EFC891-E1EA-4C2F-BF1A-CD5DF75884A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BB19059-24D8-4B06-A982-6573673B6B4C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6A10000B-57EB-495C-9D5B-2092E36180FE}">
      <dgm:prSet phldrT="[文字]" custT="1"/>
      <dgm:spPr>
        <a:noFill/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marL="0" indent="0" algn="l"/>
          <a:r>
            <a:rPr lang="zh-TW" altLang="en-US" sz="2400" b="1" dirty="0" smtClean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              </a:t>
          </a:r>
          <a:r>
            <a:rPr lang="zh-TW" altLang="en-US" sz="2000" b="0" dirty="0" smtClean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企業文化，融入組織</a:t>
          </a:r>
          <a:endParaRPr lang="zh-TW" altLang="en-US" sz="2000" b="0" dirty="0">
            <a:solidFill>
              <a:schemeClr val="tx1"/>
            </a:solidFill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8F6368E8-73B2-491E-8C18-4CB33F8958E0}" type="parTrans" cxnId="{46A4196E-4397-4198-A50B-BCD33C7438F0}">
      <dgm:prSet/>
      <dgm:spPr/>
      <dgm:t>
        <a:bodyPr/>
        <a:lstStyle/>
        <a:p>
          <a:endParaRPr lang="zh-TW" altLang="en-US" sz="240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05B4611C-9F8C-4946-951F-C934096BEBB0}" type="sibTrans" cxnId="{46A4196E-4397-4198-A50B-BCD33C7438F0}">
      <dgm:prSet/>
      <dgm:spPr>
        <a:solidFill>
          <a:srgbClr val="01544C"/>
        </a:solidFill>
        <a:ln>
          <a:solidFill>
            <a:srgbClr val="01544C"/>
          </a:solidFill>
        </a:ln>
      </dgm:spPr>
      <dgm:t>
        <a:bodyPr/>
        <a:lstStyle/>
        <a:p>
          <a:endParaRPr lang="zh-TW" altLang="en-US" sz="240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0EAD921F-6CB4-2E47-92CB-70801F60CD51}">
      <dgm:prSet phldrT="[文字]" custT="1"/>
      <dgm:spPr>
        <a:noFill/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marL="0" indent="0" algn="l">
            <a:lnSpc>
              <a:spcPct val="50000"/>
            </a:lnSpc>
            <a:spcAft>
              <a:spcPts val="600"/>
            </a:spcAft>
          </a:pPr>
          <a:r>
            <a:rPr lang="zh-TW" altLang="en-US" sz="4200" b="1" dirty="0" smtClean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     </a:t>
          </a:r>
          <a:r>
            <a:rPr lang="zh-TW" altLang="en-US" sz="2400" b="1" dirty="0" smtClean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 </a:t>
          </a:r>
          <a:r>
            <a:rPr lang="zh-TW" altLang="en-US" sz="2000" b="0" dirty="0" smtClean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跨部門溝通，團隊合作</a:t>
          </a:r>
          <a:endParaRPr lang="zh-TW" altLang="en-US" sz="2000" b="0" dirty="0">
            <a:solidFill>
              <a:schemeClr val="tx1"/>
            </a:solidFill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2472EC32-7717-2143-BB79-8FDE5522A07D}" type="parTrans" cxnId="{12B30882-CDBA-5B46-B0B6-6EB0718125CC}">
      <dgm:prSet/>
      <dgm:spPr/>
      <dgm:t>
        <a:bodyPr/>
        <a:lstStyle/>
        <a:p>
          <a:endParaRPr lang="zh-TW" altLang="en-US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2018091E-F970-9F46-AFB2-AD4085EF8D45}" type="sibTrans" cxnId="{12B30882-CDBA-5B46-B0B6-6EB0718125CC}">
      <dgm:prSet/>
      <dgm:spPr/>
      <dgm:t>
        <a:bodyPr/>
        <a:lstStyle/>
        <a:p>
          <a:endParaRPr lang="zh-TW" altLang="en-US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551CF293-257C-094E-A944-6BCD7732562B}">
      <dgm:prSet phldrT="[文字]" custT="1"/>
      <dgm:spPr>
        <a:noFill/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marL="0" indent="0" algn="l">
            <a:lnSpc>
              <a:spcPct val="50000"/>
            </a:lnSpc>
          </a:pPr>
          <a:r>
            <a:rPr lang="zh-TW" altLang="en-US" sz="4300" b="1" dirty="0" smtClean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        </a:t>
          </a:r>
          <a:r>
            <a:rPr lang="zh-TW" altLang="en-US" sz="2000" b="0" dirty="0" smtClean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金融保險產業知識結合實務</a:t>
          </a:r>
          <a:endParaRPr lang="zh-TW" altLang="en-US" sz="2000" b="0" dirty="0">
            <a:solidFill>
              <a:schemeClr val="tx1"/>
            </a:solidFill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E34A6421-7BAD-844D-A63F-3F031EC757D4}" type="parTrans" cxnId="{EA7A511D-4B5B-7A43-A42E-C179A989E1F0}">
      <dgm:prSet/>
      <dgm:spPr/>
      <dgm:t>
        <a:bodyPr/>
        <a:lstStyle/>
        <a:p>
          <a:endParaRPr lang="zh-TW" altLang="en-US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E948C363-4A34-4D4E-8825-9685F7D97E0D}" type="sibTrans" cxnId="{EA7A511D-4B5B-7A43-A42E-C179A989E1F0}">
      <dgm:prSet/>
      <dgm:spPr/>
      <dgm:t>
        <a:bodyPr/>
        <a:lstStyle/>
        <a:p>
          <a:endParaRPr lang="zh-TW" altLang="en-US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4E931752-2684-4138-A26E-F45BA75979E7}" type="pres">
      <dgm:prSet presAssocID="{BBB19059-24D8-4B06-A982-6573673B6B4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8A426A30-5AA5-4780-8B14-456533A16E6E}" type="pres">
      <dgm:prSet presAssocID="{BBB19059-24D8-4B06-A982-6573673B6B4C}" presName="Name1" presStyleCnt="0"/>
      <dgm:spPr/>
    </dgm:pt>
    <dgm:pt modelId="{BA61B94F-9074-45D3-84FF-4900EA8838A2}" type="pres">
      <dgm:prSet presAssocID="{BBB19059-24D8-4B06-A982-6573673B6B4C}" presName="cycle" presStyleCnt="0"/>
      <dgm:spPr/>
    </dgm:pt>
    <dgm:pt modelId="{84CCD059-6124-470E-828F-0DF4A8C819CA}" type="pres">
      <dgm:prSet presAssocID="{BBB19059-24D8-4B06-A982-6573673B6B4C}" presName="srcNode" presStyleLbl="node1" presStyleIdx="0" presStyleCnt="3"/>
      <dgm:spPr/>
    </dgm:pt>
    <dgm:pt modelId="{7A1A3611-8149-48F3-9210-846F0B9CF327}" type="pres">
      <dgm:prSet presAssocID="{BBB19059-24D8-4B06-A982-6573673B6B4C}" presName="conn" presStyleLbl="parChTrans1D2" presStyleIdx="0" presStyleCnt="1"/>
      <dgm:spPr/>
      <dgm:t>
        <a:bodyPr/>
        <a:lstStyle/>
        <a:p>
          <a:endParaRPr lang="zh-TW" altLang="en-US"/>
        </a:p>
      </dgm:t>
    </dgm:pt>
    <dgm:pt modelId="{3E7758C0-FD88-4CFF-B5DF-34FA78CFFBD2}" type="pres">
      <dgm:prSet presAssocID="{BBB19059-24D8-4B06-A982-6573673B6B4C}" presName="extraNode" presStyleLbl="node1" presStyleIdx="0" presStyleCnt="3"/>
      <dgm:spPr/>
    </dgm:pt>
    <dgm:pt modelId="{BA5EE015-CE08-45E0-BBC8-0D62934865F2}" type="pres">
      <dgm:prSet presAssocID="{BBB19059-24D8-4B06-A982-6573673B6B4C}" presName="dstNode" presStyleLbl="node1" presStyleIdx="0" presStyleCnt="3"/>
      <dgm:spPr/>
    </dgm:pt>
    <dgm:pt modelId="{44E84303-CE49-487F-A75E-E9C280E1AA8A}" type="pres">
      <dgm:prSet presAssocID="{6A10000B-57EB-495C-9D5B-2092E36180FE}" presName="text_1" presStyleLbl="node1" presStyleIdx="0" presStyleCnt="3" custScaleX="98108" custScaleY="9077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A5DAE7D-B9F2-4C64-814B-352FBD900CF9}" type="pres">
      <dgm:prSet presAssocID="{6A10000B-57EB-495C-9D5B-2092E36180FE}" presName="accent_1" presStyleCnt="0"/>
      <dgm:spPr/>
    </dgm:pt>
    <dgm:pt modelId="{81EFC891-E1EA-4C2F-BF1A-CD5DF75884A2}" type="pres">
      <dgm:prSet presAssocID="{6A10000B-57EB-495C-9D5B-2092E36180FE}" presName="accentRepeatNode" presStyleLbl="solidFgAcc1" presStyleIdx="0" presStyleCnt="3" custScaleX="101122" custScaleY="99460" custLinFactNeighborX="3843" custLinFactNeighborY="-2436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rgbClr val="01544C"/>
          </a:solidFill>
        </a:ln>
      </dgm:spPr>
      <dgm:t>
        <a:bodyPr/>
        <a:lstStyle/>
        <a:p>
          <a:endParaRPr lang="zh-TW" altLang="en-US"/>
        </a:p>
      </dgm:t>
    </dgm:pt>
    <dgm:pt modelId="{56CCDD1B-F984-C34A-B1FA-E3E7A531C4BB}" type="pres">
      <dgm:prSet presAssocID="{0EAD921F-6CB4-2E47-92CB-70801F60CD51}" presName="text_2" presStyleLbl="node1" presStyleIdx="1" presStyleCnt="3" custScaleX="98019" custScaleY="9077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686D4F1-6631-9140-AD7B-32A0D4A4EF4E}" type="pres">
      <dgm:prSet presAssocID="{0EAD921F-6CB4-2E47-92CB-70801F60CD51}" presName="accent_2" presStyleCnt="0"/>
      <dgm:spPr/>
    </dgm:pt>
    <dgm:pt modelId="{0F2503DF-51E3-234F-8502-87EBCC51D645}" type="pres">
      <dgm:prSet presAssocID="{0EAD921F-6CB4-2E47-92CB-70801F60CD51}" presName="accentRepeatNode" presStyleLbl="solidFgAcc1" presStyleIdx="1" presStyleCnt="3"/>
      <dgm:spPr>
        <a:ln>
          <a:solidFill>
            <a:srgbClr val="01544C"/>
          </a:solidFill>
        </a:ln>
      </dgm:spPr>
      <dgm:t>
        <a:bodyPr/>
        <a:lstStyle/>
        <a:p>
          <a:endParaRPr lang="zh-TW" altLang="en-US"/>
        </a:p>
      </dgm:t>
    </dgm:pt>
    <dgm:pt modelId="{2F2F66CB-90DD-484B-A4AD-88E8FD9E76B5}" type="pres">
      <dgm:prSet presAssocID="{551CF293-257C-094E-A944-6BCD7732562B}" presName="text_3" presStyleLbl="node1" presStyleIdx="2" presStyleCnt="3" custScaleX="98108" custScaleY="90779" custLinFactNeighborY="55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DDB9383-D80A-B645-B8E5-AAE991E3D7DA}" type="pres">
      <dgm:prSet presAssocID="{551CF293-257C-094E-A944-6BCD7732562B}" presName="accent_3" presStyleCnt="0"/>
      <dgm:spPr/>
    </dgm:pt>
    <dgm:pt modelId="{0F2C792A-5DB3-6344-9FFC-49DD024CC64D}" type="pres">
      <dgm:prSet presAssocID="{551CF293-257C-094E-A944-6BCD7732562B}" presName="accentRepeatNode" presStyleLbl="solidFgAcc1" presStyleIdx="2" presStyleCnt="3" custLinFactNeighborX="5966"/>
      <dgm:spPr>
        <a:ln>
          <a:solidFill>
            <a:srgbClr val="01544C"/>
          </a:solidFill>
        </a:ln>
      </dgm:spPr>
      <dgm:t>
        <a:bodyPr/>
        <a:lstStyle/>
        <a:p>
          <a:endParaRPr lang="zh-TW" altLang="en-US"/>
        </a:p>
      </dgm:t>
    </dgm:pt>
  </dgm:ptLst>
  <dgm:cxnLst>
    <dgm:cxn modelId="{AC66658D-986D-9D41-88E2-B47F3FC4B5DD}" type="presOf" srcId="{0EAD921F-6CB4-2E47-92CB-70801F60CD51}" destId="{56CCDD1B-F984-C34A-B1FA-E3E7A531C4BB}" srcOrd="0" destOrd="0" presId="urn:microsoft.com/office/officeart/2008/layout/VerticalCurvedList"/>
    <dgm:cxn modelId="{710D3724-DF28-9D4B-A22E-90778D7EC27A}" type="presOf" srcId="{05B4611C-9F8C-4946-951F-C934096BEBB0}" destId="{7A1A3611-8149-48F3-9210-846F0B9CF327}" srcOrd="0" destOrd="0" presId="urn:microsoft.com/office/officeart/2008/layout/VerticalCurvedList"/>
    <dgm:cxn modelId="{46A4196E-4397-4198-A50B-BCD33C7438F0}" srcId="{BBB19059-24D8-4B06-A982-6573673B6B4C}" destId="{6A10000B-57EB-495C-9D5B-2092E36180FE}" srcOrd="0" destOrd="0" parTransId="{8F6368E8-73B2-491E-8C18-4CB33F8958E0}" sibTransId="{05B4611C-9F8C-4946-951F-C934096BEBB0}"/>
    <dgm:cxn modelId="{49313485-2778-6048-ACFD-A7C69CC3E2DD}" type="presOf" srcId="{551CF293-257C-094E-A944-6BCD7732562B}" destId="{2F2F66CB-90DD-484B-A4AD-88E8FD9E76B5}" srcOrd="0" destOrd="0" presId="urn:microsoft.com/office/officeart/2008/layout/VerticalCurvedList"/>
    <dgm:cxn modelId="{53D0916C-4EA1-1D4D-8F3F-3C66553C2294}" type="presOf" srcId="{6A10000B-57EB-495C-9D5B-2092E36180FE}" destId="{44E84303-CE49-487F-A75E-E9C280E1AA8A}" srcOrd="0" destOrd="0" presId="urn:microsoft.com/office/officeart/2008/layout/VerticalCurvedList"/>
    <dgm:cxn modelId="{EA7A511D-4B5B-7A43-A42E-C179A989E1F0}" srcId="{BBB19059-24D8-4B06-A982-6573673B6B4C}" destId="{551CF293-257C-094E-A944-6BCD7732562B}" srcOrd="2" destOrd="0" parTransId="{E34A6421-7BAD-844D-A63F-3F031EC757D4}" sibTransId="{E948C363-4A34-4D4E-8825-9685F7D97E0D}"/>
    <dgm:cxn modelId="{9040C5D0-022E-2943-B521-DE2BF892BD6A}" type="presOf" srcId="{BBB19059-24D8-4B06-A982-6573673B6B4C}" destId="{4E931752-2684-4138-A26E-F45BA75979E7}" srcOrd="0" destOrd="0" presId="urn:microsoft.com/office/officeart/2008/layout/VerticalCurvedList"/>
    <dgm:cxn modelId="{12B30882-CDBA-5B46-B0B6-6EB0718125CC}" srcId="{BBB19059-24D8-4B06-A982-6573673B6B4C}" destId="{0EAD921F-6CB4-2E47-92CB-70801F60CD51}" srcOrd="1" destOrd="0" parTransId="{2472EC32-7717-2143-BB79-8FDE5522A07D}" sibTransId="{2018091E-F970-9F46-AFB2-AD4085EF8D45}"/>
    <dgm:cxn modelId="{97AFD0A4-500E-DA4F-B343-35872A76BF13}" type="presParOf" srcId="{4E931752-2684-4138-A26E-F45BA75979E7}" destId="{8A426A30-5AA5-4780-8B14-456533A16E6E}" srcOrd="0" destOrd="0" presId="urn:microsoft.com/office/officeart/2008/layout/VerticalCurvedList"/>
    <dgm:cxn modelId="{404B9ED2-818B-5B4C-9124-7EE56F827609}" type="presParOf" srcId="{8A426A30-5AA5-4780-8B14-456533A16E6E}" destId="{BA61B94F-9074-45D3-84FF-4900EA8838A2}" srcOrd="0" destOrd="0" presId="urn:microsoft.com/office/officeart/2008/layout/VerticalCurvedList"/>
    <dgm:cxn modelId="{07DFEE80-7EA5-1F43-A120-EF5CA6B7A460}" type="presParOf" srcId="{BA61B94F-9074-45D3-84FF-4900EA8838A2}" destId="{84CCD059-6124-470E-828F-0DF4A8C819CA}" srcOrd="0" destOrd="0" presId="urn:microsoft.com/office/officeart/2008/layout/VerticalCurvedList"/>
    <dgm:cxn modelId="{C5220E2A-00CC-5C43-BC21-A4EB60F6D3F5}" type="presParOf" srcId="{BA61B94F-9074-45D3-84FF-4900EA8838A2}" destId="{7A1A3611-8149-48F3-9210-846F0B9CF327}" srcOrd="1" destOrd="0" presId="urn:microsoft.com/office/officeart/2008/layout/VerticalCurvedList"/>
    <dgm:cxn modelId="{D9558CD2-2504-864D-B21B-14433883AF9A}" type="presParOf" srcId="{BA61B94F-9074-45D3-84FF-4900EA8838A2}" destId="{3E7758C0-FD88-4CFF-B5DF-34FA78CFFBD2}" srcOrd="2" destOrd="0" presId="urn:microsoft.com/office/officeart/2008/layout/VerticalCurvedList"/>
    <dgm:cxn modelId="{4134F928-0312-E941-85D6-9AAC575B32C8}" type="presParOf" srcId="{BA61B94F-9074-45D3-84FF-4900EA8838A2}" destId="{BA5EE015-CE08-45E0-BBC8-0D62934865F2}" srcOrd="3" destOrd="0" presId="urn:microsoft.com/office/officeart/2008/layout/VerticalCurvedList"/>
    <dgm:cxn modelId="{C3452541-5EEC-804B-8011-0F642413F02D}" type="presParOf" srcId="{8A426A30-5AA5-4780-8B14-456533A16E6E}" destId="{44E84303-CE49-487F-A75E-E9C280E1AA8A}" srcOrd="1" destOrd="0" presId="urn:microsoft.com/office/officeart/2008/layout/VerticalCurvedList"/>
    <dgm:cxn modelId="{C59F751B-EDCE-2E47-B7E0-16ACD475E4F1}" type="presParOf" srcId="{8A426A30-5AA5-4780-8B14-456533A16E6E}" destId="{FA5DAE7D-B9F2-4C64-814B-352FBD900CF9}" srcOrd="2" destOrd="0" presId="urn:microsoft.com/office/officeart/2008/layout/VerticalCurvedList"/>
    <dgm:cxn modelId="{B0936001-21B1-EA4E-AD17-E3E8D0A6BD76}" type="presParOf" srcId="{FA5DAE7D-B9F2-4C64-814B-352FBD900CF9}" destId="{81EFC891-E1EA-4C2F-BF1A-CD5DF75884A2}" srcOrd="0" destOrd="0" presId="urn:microsoft.com/office/officeart/2008/layout/VerticalCurvedList"/>
    <dgm:cxn modelId="{DC3FC87D-EE0C-9840-B1D1-B844EE30AD69}" type="presParOf" srcId="{8A426A30-5AA5-4780-8B14-456533A16E6E}" destId="{56CCDD1B-F984-C34A-B1FA-E3E7A531C4BB}" srcOrd="3" destOrd="0" presId="urn:microsoft.com/office/officeart/2008/layout/VerticalCurvedList"/>
    <dgm:cxn modelId="{4B4901DC-4523-514E-8ED3-2CDD00A69D30}" type="presParOf" srcId="{8A426A30-5AA5-4780-8B14-456533A16E6E}" destId="{6686D4F1-6631-9140-AD7B-32A0D4A4EF4E}" srcOrd="4" destOrd="0" presId="urn:microsoft.com/office/officeart/2008/layout/VerticalCurvedList"/>
    <dgm:cxn modelId="{27ADCABA-3843-5842-8626-EEF87017DF70}" type="presParOf" srcId="{6686D4F1-6631-9140-AD7B-32A0D4A4EF4E}" destId="{0F2503DF-51E3-234F-8502-87EBCC51D645}" srcOrd="0" destOrd="0" presId="urn:microsoft.com/office/officeart/2008/layout/VerticalCurvedList"/>
    <dgm:cxn modelId="{58419A17-0C0C-C446-A433-1906DE6ADF75}" type="presParOf" srcId="{8A426A30-5AA5-4780-8B14-456533A16E6E}" destId="{2F2F66CB-90DD-484B-A4AD-88E8FD9E76B5}" srcOrd="5" destOrd="0" presId="urn:microsoft.com/office/officeart/2008/layout/VerticalCurvedList"/>
    <dgm:cxn modelId="{8302AE18-0981-CD44-BADD-8D3458085D25}" type="presParOf" srcId="{8A426A30-5AA5-4780-8B14-456533A16E6E}" destId="{1DDB9383-D80A-B645-B8E5-AAE991E3D7DA}" srcOrd="6" destOrd="0" presId="urn:microsoft.com/office/officeart/2008/layout/VerticalCurvedList"/>
    <dgm:cxn modelId="{7F6D5746-C6E6-1941-90D0-6A81359E8660}" type="presParOf" srcId="{1DDB9383-D80A-B645-B8E5-AAE991E3D7DA}" destId="{0F2C792A-5DB3-6344-9FFC-49DD024CC64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0D6D50F-7A3E-49C8-B51D-3732AA25B7AC}" type="doc">
      <dgm:prSet loTypeId="urn:microsoft.com/office/officeart/2008/layout/PictureStrip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9E312D01-E174-4331-AF47-845CD5DA6337}">
      <dgm:prSet phldrT="[文字]" custT="1"/>
      <dgm:spPr>
        <a:ln>
          <a:solidFill>
            <a:srgbClr val="01544C"/>
          </a:solidFill>
        </a:ln>
      </dgm:spPr>
      <dgm:t>
        <a:bodyPr/>
        <a:lstStyle/>
        <a:p>
          <a:r>
            <a:rPr lang="zh-TW" altLang="en-US" sz="24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薪資</a:t>
          </a:r>
          <a:r>
            <a:rPr lang="en-US" altLang="zh-TW" sz="24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:30,000</a:t>
          </a:r>
          <a:r>
            <a:rPr lang="zh-TW" altLang="en-US" sz="24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元</a:t>
          </a:r>
          <a:r>
            <a:rPr lang="en-US" altLang="zh-TW" sz="24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/</a:t>
          </a:r>
          <a:r>
            <a:rPr lang="zh-TW" altLang="en-US" sz="24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月，中午提供免費午餐</a:t>
          </a:r>
          <a:endParaRPr lang="zh-TW" altLang="en-US" sz="2400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C22E3BF5-C417-493D-8265-FB4EF61F8EB2}" type="parTrans" cxnId="{E254175A-2C23-4E09-9A3F-DFA41A7CB6AB}">
      <dgm:prSet/>
      <dgm:spPr/>
      <dgm:t>
        <a:bodyPr/>
        <a:lstStyle/>
        <a:p>
          <a:endParaRPr lang="zh-TW" altLang="en-US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2A1A9A97-7F03-406F-81F8-E995C74290E6}" type="sibTrans" cxnId="{E254175A-2C23-4E09-9A3F-DFA41A7CB6AB}">
      <dgm:prSet/>
      <dgm:spPr/>
      <dgm:t>
        <a:bodyPr/>
        <a:lstStyle/>
        <a:p>
          <a:endParaRPr lang="zh-TW" altLang="en-US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9EA0E867-D123-4533-9D11-66DFFD3DDE6E}">
      <dgm:prSet phldrT="[文字]" custT="1"/>
      <dgm:spPr>
        <a:ln>
          <a:solidFill>
            <a:srgbClr val="01544C"/>
          </a:solidFill>
        </a:ln>
      </dgm:spPr>
      <dgm:t>
        <a:bodyPr/>
        <a:lstStyle/>
        <a:p>
          <a:r>
            <a:rPr lang="zh-TW" altLang="en-US" sz="24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依法享勞保、健保及員工團保</a:t>
          </a:r>
          <a:endParaRPr lang="zh-TW" altLang="en-US" sz="2400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4EFA367B-5A1C-436A-8A56-6B57774DD7FB}" type="parTrans" cxnId="{A1A74CDB-C376-4B2D-9B4C-BFF1AFBA9D95}">
      <dgm:prSet/>
      <dgm:spPr/>
      <dgm:t>
        <a:bodyPr/>
        <a:lstStyle/>
        <a:p>
          <a:endParaRPr lang="zh-TW" altLang="en-US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76C0FC8E-79FD-4CDB-B1EB-7531671229F6}" type="sibTrans" cxnId="{A1A74CDB-C376-4B2D-9B4C-BFF1AFBA9D95}">
      <dgm:prSet/>
      <dgm:spPr/>
      <dgm:t>
        <a:bodyPr/>
        <a:lstStyle/>
        <a:p>
          <a:endParaRPr lang="zh-TW" altLang="en-US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DFA73484-8926-442C-AF6B-5E7E98981F76}">
      <dgm:prSet phldrT="[文字]" custT="1"/>
      <dgm:spPr>
        <a:ln>
          <a:solidFill>
            <a:srgbClr val="01544C"/>
          </a:solidFill>
        </a:ln>
      </dgm:spPr>
      <dgm:t>
        <a:bodyPr/>
        <a:lstStyle/>
        <a:p>
          <a:r>
            <a:rPr lang="zh-TW" altLang="en-US" sz="24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提供勞動契約書、實習合約書</a:t>
          </a:r>
          <a:endParaRPr lang="zh-TW" altLang="en-US" sz="2400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C9E7596A-F27F-4DC8-810B-E7048CCFC749}" type="parTrans" cxnId="{1C252499-905F-4F2B-A37A-44BB70497FD5}">
      <dgm:prSet/>
      <dgm:spPr/>
      <dgm:t>
        <a:bodyPr/>
        <a:lstStyle/>
        <a:p>
          <a:endParaRPr lang="zh-TW" altLang="en-US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21EAF308-C48C-43E5-B01E-800D913E50C8}" type="sibTrans" cxnId="{1C252499-905F-4F2B-A37A-44BB70497FD5}">
      <dgm:prSet/>
      <dgm:spPr/>
      <dgm:t>
        <a:bodyPr/>
        <a:lstStyle/>
        <a:p>
          <a:endParaRPr lang="zh-TW" altLang="en-US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AC044760-3B67-4B0F-8492-30596368B31E}">
      <dgm:prSet phldrT="[文字]" custT="1"/>
      <dgm:spPr>
        <a:ln>
          <a:solidFill>
            <a:srgbClr val="01544C"/>
          </a:solidFill>
        </a:ln>
      </dgm:spPr>
      <dgm:t>
        <a:bodyPr/>
        <a:lstStyle/>
        <a:p>
          <a:r>
            <a:rPr lang="zh-TW" altLang="en-US" sz="24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上班時間</a:t>
          </a:r>
          <a:r>
            <a:rPr lang="en-US" altLang="zh-TW" sz="24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:08:50-17:30</a:t>
          </a:r>
          <a:r>
            <a:rPr lang="zh-TW" altLang="en-US" sz="24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，午休</a:t>
          </a:r>
          <a:r>
            <a:rPr lang="en-US" altLang="zh-TW" sz="24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12:00-13:00</a:t>
          </a:r>
          <a:endParaRPr lang="zh-TW" altLang="en-US" sz="2400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24752BB1-1959-4656-B119-E5D4B36B7E1A}" type="parTrans" cxnId="{B468A728-30E9-42E2-9EB5-BA5B4339573B}">
      <dgm:prSet/>
      <dgm:spPr/>
      <dgm:t>
        <a:bodyPr/>
        <a:lstStyle/>
        <a:p>
          <a:endParaRPr lang="zh-TW" altLang="en-US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438E4E7C-FC19-4A84-9B63-03F24343B3AC}" type="sibTrans" cxnId="{B468A728-30E9-42E2-9EB5-BA5B4339573B}">
      <dgm:prSet/>
      <dgm:spPr/>
      <dgm:t>
        <a:bodyPr/>
        <a:lstStyle/>
        <a:p>
          <a:endParaRPr lang="zh-TW" altLang="en-US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71B1DD13-3069-4C2D-8A92-D21294CB020C}" type="pres">
      <dgm:prSet presAssocID="{80D6D50F-7A3E-49C8-B51D-3732AA25B7A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EF0796DA-9F28-4EF6-AE1D-4AA709F73F70}" type="pres">
      <dgm:prSet presAssocID="{AC044760-3B67-4B0F-8492-30596368B31E}" presName="composite" presStyleCnt="0"/>
      <dgm:spPr/>
      <dgm:t>
        <a:bodyPr/>
        <a:lstStyle/>
        <a:p>
          <a:endParaRPr lang="zh-TW" altLang="en-US"/>
        </a:p>
      </dgm:t>
    </dgm:pt>
    <dgm:pt modelId="{5AD5C08C-454F-4F6A-A08D-B99F93262E74}" type="pres">
      <dgm:prSet presAssocID="{AC044760-3B67-4B0F-8492-30596368B31E}" presName="rect1" presStyleLbl="trAlignAcc1" presStyleIdx="0" presStyleCnt="4" custScaleX="149303" custScaleY="7675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C62B78D-6005-4B00-8117-6A7C2281413F}" type="pres">
      <dgm:prSet presAssocID="{AC044760-3B67-4B0F-8492-30596368B31E}" presName="rect2" presStyleLbl="fgImgPlace1" presStyleIdx="0" presStyleCnt="4" custScaleX="102527" custScaleY="54696" custLinFactX="-42889" custLinFactNeighborX="-100000" custLinFactNeighborY="-12179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</dgm:spPr>
      <dgm:t>
        <a:bodyPr/>
        <a:lstStyle/>
        <a:p>
          <a:endParaRPr lang="zh-TW" altLang="en-US"/>
        </a:p>
      </dgm:t>
    </dgm:pt>
    <dgm:pt modelId="{B99611BD-A0F5-4083-B703-23B6F4ADF285}" type="pres">
      <dgm:prSet presAssocID="{438E4E7C-FC19-4A84-9B63-03F24343B3AC}" presName="sibTrans" presStyleCnt="0"/>
      <dgm:spPr/>
      <dgm:t>
        <a:bodyPr/>
        <a:lstStyle/>
        <a:p>
          <a:endParaRPr lang="zh-TW" altLang="en-US"/>
        </a:p>
      </dgm:t>
    </dgm:pt>
    <dgm:pt modelId="{5D0708B2-E3A6-424D-8EB6-14055362F4AD}" type="pres">
      <dgm:prSet presAssocID="{9E312D01-E174-4331-AF47-845CD5DA6337}" presName="composite" presStyleCnt="0"/>
      <dgm:spPr/>
      <dgm:t>
        <a:bodyPr/>
        <a:lstStyle/>
        <a:p>
          <a:endParaRPr lang="zh-TW" altLang="en-US"/>
        </a:p>
      </dgm:t>
    </dgm:pt>
    <dgm:pt modelId="{E069CE8B-D6EF-4480-9F43-4ED3D5F0443A}" type="pres">
      <dgm:prSet presAssocID="{9E312D01-E174-4331-AF47-845CD5DA6337}" presName="rect1" presStyleLbl="trAlignAcc1" presStyleIdx="1" presStyleCnt="4" custScaleX="152928" custScaleY="7692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56F7538-376D-4556-97C3-16F50791E1BD}" type="pres">
      <dgm:prSet presAssocID="{9E312D01-E174-4331-AF47-845CD5DA6337}" presName="rect2" presStyleLbl="fgImgPlace1" presStyleIdx="1" presStyleCnt="4" custScaleX="110636" custScaleY="69902" custLinFactX="-48402" custLinFactNeighborX="-100000" custLinFactNeighborY="-13777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zh-TW" altLang="en-US"/>
        </a:p>
      </dgm:t>
    </dgm:pt>
    <dgm:pt modelId="{9181410A-780D-4C08-8B03-602818444016}" type="pres">
      <dgm:prSet presAssocID="{2A1A9A97-7F03-406F-81F8-E995C74290E6}" presName="sibTrans" presStyleCnt="0"/>
      <dgm:spPr/>
      <dgm:t>
        <a:bodyPr/>
        <a:lstStyle/>
        <a:p>
          <a:endParaRPr lang="zh-TW" altLang="en-US"/>
        </a:p>
      </dgm:t>
    </dgm:pt>
    <dgm:pt modelId="{281B266E-ADBA-4333-8870-506E7DB0C681}" type="pres">
      <dgm:prSet presAssocID="{9EA0E867-D123-4533-9D11-66DFFD3DDE6E}" presName="composite" presStyleCnt="0"/>
      <dgm:spPr/>
      <dgm:t>
        <a:bodyPr/>
        <a:lstStyle/>
        <a:p>
          <a:endParaRPr lang="zh-TW" altLang="en-US"/>
        </a:p>
      </dgm:t>
    </dgm:pt>
    <dgm:pt modelId="{37CE2F97-097C-4CE2-BBDA-0790FFCE73FF}" type="pres">
      <dgm:prSet presAssocID="{9EA0E867-D123-4533-9D11-66DFFD3DDE6E}" presName="rect1" presStyleLbl="trAlignAcc1" presStyleIdx="2" presStyleCnt="4" custScaleX="151608" custScaleY="7044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1A09682-0823-4DB3-A63C-A7D714E39F95}" type="pres">
      <dgm:prSet presAssocID="{9EA0E867-D123-4533-9D11-66DFFD3DDE6E}" presName="rect2" presStyleLbl="fgImgPlace1" presStyleIdx="2" presStyleCnt="4" custScaleX="101110" custScaleY="67959" custLinFactX="-43908" custLinFactNeighborX="-100000" custLinFactNeighborY="-9128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zh-TW" altLang="en-US"/>
        </a:p>
      </dgm:t>
    </dgm:pt>
    <dgm:pt modelId="{5B08683F-0D95-444C-B903-361273F557A0}" type="pres">
      <dgm:prSet presAssocID="{76C0FC8E-79FD-4CDB-B1EB-7531671229F6}" presName="sibTrans" presStyleCnt="0"/>
      <dgm:spPr/>
      <dgm:t>
        <a:bodyPr/>
        <a:lstStyle/>
        <a:p>
          <a:endParaRPr lang="zh-TW" altLang="en-US"/>
        </a:p>
      </dgm:t>
    </dgm:pt>
    <dgm:pt modelId="{F09C92A4-980F-49BE-948D-DA0F73955E9E}" type="pres">
      <dgm:prSet presAssocID="{DFA73484-8926-442C-AF6B-5E7E98981F76}" presName="composite" presStyleCnt="0"/>
      <dgm:spPr/>
      <dgm:t>
        <a:bodyPr/>
        <a:lstStyle/>
        <a:p>
          <a:endParaRPr lang="zh-TW" altLang="en-US"/>
        </a:p>
      </dgm:t>
    </dgm:pt>
    <dgm:pt modelId="{17FDE03F-57BF-49A6-8E91-FD29DF8B1E93}" type="pres">
      <dgm:prSet presAssocID="{DFA73484-8926-442C-AF6B-5E7E98981F76}" presName="rect1" presStyleLbl="trAlignAcc1" presStyleIdx="3" presStyleCnt="4" custScaleX="149841" custScaleY="7107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293CCD-E477-4F26-82CC-A5D2A2E96020}" type="pres">
      <dgm:prSet presAssocID="{DFA73484-8926-442C-AF6B-5E7E98981F76}" presName="rect2" presStyleLbl="fgImgPlace1" presStyleIdx="3" presStyleCnt="4" custScaleX="91750" custScaleY="63731" custLinFactX="-46635" custLinFactNeighborX="-100000" custLinFactNeighborY="-4295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zh-TW" altLang="en-US"/>
        </a:p>
      </dgm:t>
    </dgm:pt>
  </dgm:ptLst>
  <dgm:cxnLst>
    <dgm:cxn modelId="{585DD096-B435-468A-A6F2-A358D843D3A1}" type="presOf" srcId="{80D6D50F-7A3E-49C8-B51D-3732AA25B7AC}" destId="{71B1DD13-3069-4C2D-8A92-D21294CB020C}" srcOrd="0" destOrd="0" presId="urn:microsoft.com/office/officeart/2008/layout/PictureStrips"/>
    <dgm:cxn modelId="{1C252499-905F-4F2B-A37A-44BB70497FD5}" srcId="{80D6D50F-7A3E-49C8-B51D-3732AA25B7AC}" destId="{DFA73484-8926-442C-AF6B-5E7E98981F76}" srcOrd="3" destOrd="0" parTransId="{C9E7596A-F27F-4DC8-810B-E7048CCFC749}" sibTransId="{21EAF308-C48C-43E5-B01E-800D913E50C8}"/>
    <dgm:cxn modelId="{A1A74CDB-C376-4B2D-9B4C-BFF1AFBA9D95}" srcId="{80D6D50F-7A3E-49C8-B51D-3732AA25B7AC}" destId="{9EA0E867-D123-4533-9D11-66DFFD3DDE6E}" srcOrd="2" destOrd="0" parTransId="{4EFA367B-5A1C-436A-8A56-6B57774DD7FB}" sibTransId="{76C0FC8E-79FD-4CDB-B1EB-7531671229F6}"/>
    <dgm:cxn modelId="{3BC0B9FF-D29F-4B7A-8754-5131F1F8EA97}" type="presOf" srcId="{AC044760-3B67-4B0F-8492-30596368B31E}" destId="{5AD5C08C-454F-4F6A-A08D-B99F93262E74}" srcOrd="0" destOrd="0" presId="urn:microsoft.com/office/officeart/2008/layout/PictureStrips"/>
    <dgm:cxn modelId="{A2392EB7-CEE8-4311-AF85-B854DA25333D}" type="presOf" srcId="{9E312D01-E174-4331-AF47-845CD5DA6337}" destId="{E069CE8B-D6EF-4480-9F43-4ED3D5F0443A}" srcOrd="0" destOrd="0" presId="urn:microsoft.com/office/officeart/2008/layout/PictureStrips"/>
    <dgm:cxn modelId="{B468A728-30E9-42E2-9EB5-BA5B4339573B}" srcId="{80D6D50F-7A3E-49C8-B51D-3732AA25B7AC}" destId="{AC044760-3B67-4B0F-8492-30596368B31E}" srcOrd="0" destOrd="0" parTransId="{24752BB1-1959-4656-B119-E5D4B36B7E1A}" sibTransId="{438E4E7C-FC19-4A84-9B63-03F24343B3AC}"/>
    <dgm:cxn modelId="{38FB0BAE-A715-4683-A6B8-1D85D1CDA34C}" type="presOf" srcId="{DFA73484-8926-442C-AF6B-5E7E98981F76}" destId="{17FDE03F-57BF-49A6-8E91-FD29DF8B1E93}" srcOrd="0" destOrd="0" presId="urn:microsoft.com/office/officeart/2008/layout/PictureStrips"/>
    <dgm:cxn modelId="{E254175A-2C23-4E09-9A3F-DFA41A7CB6AB}" srcId="{80D6D50F-7A3E-49C8-B51D-3732AA25B7AC}" destId="{9E312D01-E174-4331-AF47-845CD5DA6337}" srcOrd="1" destOrd="0" parTransId="{C22E3BF5-C417-493D-8265-FB4EF61F8EB2}" sibTransId="{2A1A9A97-7F03-406F-81F8-E995C74290E6}"/>
    <dgm:cxn modelId="{EE14D994-1E0C-4BBA-85AD-813C3C1A043E}" type="presOf" srcId="{9EA0E867-D123-4533-9D11-66DFFD3DDE6E}" destId="{37CE2F97-097C-4CE2-BBDA-0790FFCE73FF}" srcOrd="0" destOrd="0" presId="urn:microsoft.com/office/officeart/2008/layout/PictureStrips"/>
    <dgm:cxn modelId="{EEAE7263-34BE-46F5-A2B8-A422DFFA851F}" type="presParOf" srcId="{71B1DD13-3069-4C2D-8A92-D21294CB020C}" destId="{EF0796DA-9F28-4EF6-AE1D-4AA709F73F70}" srcOrd="0" destOrd="0" presId="urn:microsoft.com/office/officeart/2008/layout/PictureStrips"/>
    <dgm:cxn modelId="{22C6A7BD-44B1-4582-8589-64A20DC152CB}" type="presParOf" srcId="{EF0796DA-9F28-4EF6-AE1D-4AA709F73F70}" destId="{5AD5C08C-454F-4F6A-A08D-B99F93262E74}" srcOrd="0" destOrd="0" presId="urn:microsoft.com/office/officeart/2008/layout/PictureStrips"/>
    <dgm:cxn modelId="{16FAD93C-D1D2-4E9F-8A74-808B4E761C38}" type="presParOf" srcId="{EF0796DA-9F28-4EF6-AE1D-4AA709F73F70}" destId="{1C62B78D-6005-4B00-8117-6A7C2281413F}" srcOrd="1" destOrd="0" presId="urn:microsoft.com/office/officeart/2008/layout/PictureStrips"/>
    <dgm:cxn modelId="{BEBF5B81-A0D2-4392-9CE9-7E4322756C07}" type="presParOf" srcId="{71B1DD13-3069-4C2D-8A92-D21294CB020C}" destId="{B99611BD-A0F5-4083-B703-23B6F4ADF285}" srcOrd="1" destOrd="0" presId="urn:microsoft.com/office/officeart/2008/layout/PictureStrips"/>
    <dgm:cxn modelId="{D22030AB-0C6A-4801-8796-438AF3051156}" type="presParOf" srcId="{71B1DD13-3069-4C2D-8A92-D21294CB020C}" destId="{5D0708B2-E3A6-424D-8EB6-14055362F4AD}" srcOrd="2" destOrd="0" presId="urn:microsoft.com/office/officeart/2008/layout/PictureStrips"/>
    <dgm:cxn modelId="{E6711ED1-60E1-4E2B-BD1E-2F04F364EED5}" type="presParOf" srcId="{5D0708B2-E3A6-424D-8EB6-14055362F4AD}" destId="{E069CE8B-D6EF-4480-9F43-4ED3D5F0443A}" srcOrd="0" destOrd="0" presId="urn:microsoft.com/office/officeart/2008/layout/PictureStrips"/>
    <dgm:cxn modelId="{A314F2F8-59FC-4EF3-A72B-96833BEE0842}" type="presParOf" srcId="{5D0708B2-E3A6-424D-8EB6-14055362F4AD}" destId="{A56F7538-376D-4556-97C3-16F50791E1BD}" srcOrd="1" destOrd="0" presId="urn:microsoft.com/office/officeart/2008/layout/PictureStrips"/>
    <dgm:cxn modelId="{42FF1770-3CB0-4C32-8EED-91A441430038}" type="presParOf" srcId="{71B1DD13-3069-4C2D-8A92-D21294CB020C}" destId="{9181410A-780D-4C08-8B03-602818444016}" srcOrd="3" destOrd="0" presId="urn:microsoft.com/office/officeart/2008/layout/PictureStrips"/>
    <dgm:cxn modelId="{AB772325-FDDA-4619-9362-B17097B7B351}" type="presParOf" srcId="{71B1DD13-3069-4C2D-8A92-D21294CB020C}" destId="{281B266E-ADBA-4333-8870-506E7DB0C681}" srcOrd="4" destOrd="0" presId="urn:microsoft.com/office/officeart/2008/layout/PictureStrips"/>
    <dgm:cxn modelId="{EBE59682-3081-4CE0-B66E-52219D8C8196}" type="presParOf" srcId="{281B266E-ADBA-4333-8870-506E7DB0C681}" destId="{37CE2F97-097C-4CE2-BBDA-0790FFCE73FF}" srcOrd="0" destOrd="0" presId="urn:microsoft.com/office/officeart/2008/layout/PictureStrips"/>
    <dgm:cxn modelId="{C9236C95-8663-4ADE-B121-18E1DE45AC0C}" type="presParOf" srcId="{281B266E-ADBA-4333-8870-506E7DB0C681}" destId="{01A09682-0823-4DB3-A63C-A7D714E39F95}" srcOrd="1" destOrd="0" presId="urn:microsoft.com/office/officeart/2008/layout/PictureStrips"/>
    <dgm:cxn modelId="{36AC81EE-9BE9-4013-A2D9-A66D81660277}" type="presParOf" srcId="{71B1DD13-3069-4C2D-8A92-D21294CB020C}" destId="{5B08683F-0D95-444C-B903-361273F557A0}" srcOrd="5" destOrd="0" presId="urn:microsoft.com/office/officeart/2008/layout/PictureStrips"/>
    <dgm:cxn modelId="{6BE90043-DE80-4071-A5D9-5787FFAB0BF8}" type="presParOf" srcId="{71B1DD13-3069-4C2D-8A92-D21294CB020C}" destId="{F09C92A4-980F-49BE-948D-DA0F73955E9E}" srcOrd="6" destOrd="0" presId="urn:microsoft.com/office/officeart/2008/layout/PictureStrips"/>
    <dgm:cxn modelId="{32C42F80-4796-4C1A-9DF7-6A77152FC1C9}" type="presParOf" srcId="{F09C92A4-980F-49BE-948D-DA0F73955E9E}" destId="{17FDE03F-57BF-49A6-8E91-FD29DF8B1E93}" srcOrd="0" destOrd="0" presId="urn:microsoft.com/office/officeart/2008/layout/PictureStrips"/>
    <dgm:cxn modelId="{0B43A135-1D9A-4CFF-8053-7CA147FFD4E9}" type="presParOf" srcId="{F09C92A4-980F-49BE-948D-DA0F73955E9E}" destId="{9A293CCD-E477-4F26-82CC-A5D2A2E96020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7C04527-7F77-4ACE-80AA-EF445C4CBE62}" type="doc">
      <dgm:prSet loTypeId="urn:microsoft.com/office/officeart/2005/8/layout/hProcess10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16C5C19B-E568-4C43-A981-84F2E6A31298}">
      <dgm:prSet phldrT="[文字]" custT="1"/>
      <dgm:spPr>
        <a:solidFill>
          <a:srgbClr val="01544C"/>
        </a:solidFill>
      </dgm:spPr>
      <dgm:t>
        <a:bodyPr/>
        <a:lstStyle/>
        <a:p>
          <a:pPr algn="ctr"/>
          <a:r>
            <a:rPr lang="zh-TW" altLang="en-US" sz="2000" b="1" dirty="0" smtClean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履歷</a:t>
          </a:r>
          <a:endParaRPr lang="en-US" altLang="zh-TW" sz="2000" b="1" dirty="0" smtClean="0">
            <a:solidFill>
              <a:schemeClr val="bg1"/>
            </a:solidFill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  <a:p>
          <a:pPr algn="l"/>
          <a:r>
            <a:rPr lang="zh-TW" altLang="en-US" sz="2000" b="1" dirty="0" smtClean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資料收件</a:t>
          </a:r>
          <a:endParaRPr lang="zh-TW" altLang="en-US" sz="2000" b="1" dirty="0">
            <a:solidFill>
              <a:schemeClr val="bg1"/>
            </a:solidFill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FD576D63-72B6-49C0-A1F7-5146666C921E}" type="parTrans" cxnId="{DB683A83-63F5-433E-982F-785FA73D1676}">
      <dgm:prSet/>
      <dgm:spPr/>
      <dgm:t>
        <a:bodyPr/>
        <a:lstStyle/>
        <a:p>
          <a:endParaRPr lang="zh-TW" altLang="en-US"/>
        </a:p>
      </dgm:t>
    </dgm:pt>
    <dgm:pt modelId="{3107EF7F-1397-4EBB-A41F-ADA1C1838D46}" type="sibTrans" cxnId="{DB683A83-63F5-433E-982F-785FA73D1676}">
      <dgm:prSet/>
      <dgm:spPr/>
      <dgm:t>
        <a:bodyPr/>
        <a:lstStyle/>
        <a:p>
          <a:endParaRPr lang="zh-TW" altLang="en-US"/>
        </a:p>
      </dgm:t>
    </dgm:pt>
    <dgm:pt modelId="{3C4F19CA-56A7-4E64-989F-1402089852C5}">
      <dgm:prSet phldrT="[文字]"/>
      <dgm:spPr>
        <a:solidFill>
          <a:srgbClr val="01544C"/>
        </a:solidFill>
      </dgm:spPr>
      <dgm:t>
        <a:bodyPr/>
        <a:lstStyle/>
        <a:p>
          <a:pPr algn="l"/>
          <a:r>
            <a:rPr lang="en-US" altLang="zh-TW" sz="18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3/31</a:t>
          </a:r>
          <a:r>
            <a:rPr lang="zh-TW" altLang="en-US" sz="18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截止</a:t>
          </a:r>
          <a:endParaRPr lang="zh-TW" altLang="en-US" sz="1800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0119F8D1-E7D5-4F93-9CF5-7BF55D4AD15D}" type="parTrans" cxnId="{EA5450D4-D4DD-489A-98E2-155D4F0413AD}">
      <dgm:prSet/>
      <dgm:spPr/>
      <dgm:t>
        <a:bodyPr/>
        <a:lstStyle/>
        <a:p>
          <a:endParaRPr lang="zh-TW" altLang="en-US"/>
        </a:p>
      </dgm:t>
    </dgm:pt>
    <dgm:pt modelId="{4E4ABBFE-4194-435E-AC5D-8830735F4C86}" type="sibTrans" cxnId="{EA5450D4-D4DD-489A-98E2-155D4F0413AD}">
      <dgm:prSet/>
      <dgm:spPr/>
      <dgm:t>
        <a:bodyPr/>
        <a:lstStyle/>
        <a:p>
          <a:endParaRPr lang="zh-TW" altLang="en-US"/>
        </a:p>
      </dgm:t>
    </dgm:pt>
    <dgm:pt modelId="{31E69B6A-A22D-48E1-ADD6-5EBA10BD77DE}">
      <dgm:prSet phldrT="[文字]" custT="1"/>
      <dgm:spPr>
        <a:solidFill>
          <a:srgbClr val="01544C"/>
        </a:solidFill>
      </dgm:spPr>
      <dgm:t>
        <a:bodyPr/>
        <a:lstStyle/>
        <a:p>
          <a:pPr algn="ctr"/>
          <a:r>
            <a:rPr lang="zh-TW" altLang="en-US" sz="20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履歷</a:t>
          </a:r>
          <a:endParaRPr lang="en-US" altLang="zh-TW" sz="2000" dirty="0" smtClean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  <a:p>
          <a:pPr algn="ctr"/>
          <a:r>
            <a:rPr lang="zh-TW" altLang="en-US" sz="20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資料審核</a:t>
          </a:r>
          <a:endParaRPr lang="zh-TW" altLang="en-US" sz="2000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6B6EC010-B937-41B2-9194-FC6C17D1DF3F}" type="parTrans" cxnId="{A7F5D022-ABF6-48E0-ACF8-2ED493C1CAC0}">
      <dgm:prSet/>
      <dgm:spPr/>
      <dgm:t>
        <a:bodyPr/>
        <a:lstStyle/>
        <a:p>
          <a:endParaRPr lang="zh-TW" altLang="en-US"/>
        </a:p>
      </dgm:t>
    </dgm:pt>
    <dgm:pt modelId="{C8BD5D2A-D2B7-4B9E-BFF0-BC1FA42FE1CC}" type="sibTrans" cxnId="{A7F5D022-ABF6-48E0-ACF8-2ED493C1CAC0}">
      <dgm:prSet/>
      <dgm:spPr/>
      <dgm:t>
        <a:bodyPr/>
        <a:lstStyle/>
        <a:p>
          <a:endParaRPr lang="zh-TW" altLang="en-US"/>
        </a:p>
      </dgm:t>
    </dgm:pt>
    <dgm:pt modelId="{453BD781-23C6-4FC7-B9E0-0C14F9AC4413}">
      <dgm:prSet phldrT="[文字]" custT="1"/>
      <dgm:spPr>
        <a:solidFill>
          <a:srgbClr val="01544C"/>
        </a:solidFill>
      </dgm:spPr>
      <dgm:t>
        <a:bodyPr/>
        <a:lstStyle/>
        <a:p>
          <a:pPr algn="l"/>
          <a:r>
            <a:rPr lang="en-US" altLang="zh-TW" sz="18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4</a:t>
          </a:r>
          <a:r>
            <a:rPr lang="zh-TW" altLang="en-US" sz="18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月上旬</a:t>
          </a:r>
          <a:endParaRPr lang="zh-TW" altLang="en-US" sz="1800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E11CE5E7-8CBF-40F6-993C-FA5C520D343B}" type="parTrans" cxnId="{7D21E7F6-89FC-4097-9B6E-472E1CD900CC}">
      <dgm:prSet/>
      <dgm:spPr/>
      <dgm:t>
        <a:bodyPr/>
        <a:lstStyle/>
        <a:p>
          <a:endParaRPr lang="zh-TW" altLang="en-US"/>
        </a:p>
      </dgm:t>
    </dgm:pt>
    <dgm:pt modelId="{8C7B0749-7077-404C-9BD8-585C99F0BB53}" type="sibTrans" cxnId="{7D21E7F6-89FC-4097-9B6E-472E1CD900CC}">
      <dgm:prSet/>
      <dgm:spPr/>
      <dgm:t>
        <a:bodyPr/>
        <a:lstStyle/>
        <a:p>
          <a:endParaRPr lang="zh-TW" altLang="en-US"/>
        </a:p>
      </dgm:t>
    </dgm:pt>
    <dgm:pt modelId="{B88B9A38-8B0C-43A7-AB94-0F2C76B9892D}">
      <dgm:prSet phldrT="[文字]" custT="1"/>
      <dgm:spPr>
        <a:solidFill>
          <a:srgbClr val="01544C"/>
        </a:solidFill>
      </dgm:spPr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20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單位</a:t>
          </a:r>
          <a:endParaRPr lang="en-US" altLang="zh-TW" sz="2000" dirty="0" smtClean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20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主管面談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altLang="zh-TW" sz="1800" dirty="0" smtClean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96646901-FC5B-46FD-9228-B574591275CC}" type="parTrans" cxnId="{B73A9B4F-BC59-4EDD-8C8D-8E0245C20A2C}">
      <dgm:prSet/>
      <dgm:spPr/>
      <dgm:t>
        <a:bodyPr/>
        <a:lstStyle/>
        <a:p>
          <a:endParaRPr lang="zh-TW" altLang="en-US"/>
        </a:p>
      </dgm:t>
    </dgm:pt>
    <dgm:pt modelId="{5F0288B6-8E65-4C87-BE35-9E8BCF80E359}" type="sibTrans" cxnId="{B73A9B4F-BC59-4EDD-8C8D-8E0245C20A2C}">
      <dgm:prSet/>
      <dgm:spPr/>
      <dgm:t>
        <a:bodyPr/>
        <a:lstStyle/>
        <a:p>
          <a:endParaRPr lang="zh-TW" altLang="en-US"/>
        </a:p>
      </dgm:t>
    </dgm:pt>
    <dgm:pt modelId="{ADC13C4F-41E2-4D9F-A95B-B318E291C002}">
      <dgm:prSet phldrT="[文字]" custT="1"/>
      <dgm:spPr>
        <a:solidFill>
          <a:srgbClr val="01544C"/>
        </a:solidFill>
      </dgm:spPr>
      <dgm:t>
        <a:bodyPr/>
        <a:lstStyle/>
        <a:p>
          <a:pPr marL="171450" lvl="1" indent="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zh-TW" altLang="en-US" sz="2000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BDAAEC9D-7E46-4014-A65B-E4629BFB2BF3}" type="sibTrans" cxnId="{0802355A-DAD8-4890-B662-1543067BDE75}">
      <dgm:prSet/>
      <dgm:spPr/>
      <dgm:t>
        <a:bodyPr/>
        <a:lstStyle/>
        <a:p>
          <a:endParaRPr lang="zh-TW" altLang="en-US"/>
        </a:p>
      </dgm:t>
    </dgm:pt>
    <dgm:pt modelId="{37538FB5-441B-421F-8525-EDF2BB4C7BD7}" type="parTrans" cxnId="{0802355A-DAD8-4890-B662-1543067BDE75}">
      <dgm:prSet/>
      <dgm:spPr/>
      <dgm:t>
        <a:bodyPr/>
        <a:lstStyle/>
        <a:p>
          <a:endParaRPr lang="zh-TW" altLang="en-US"/>
        </a:p>
      </dgm:t>
    </dgm:pt>
    <dgm:pt modelId="{A9B5B895-1D44-4DB3-8E62-AED2431EE13B}">
      <dgm:prSet phldrT="[文字]" custT="1"/>
      <dgm:spPr>
        <a:solidFill>
          <a:srgbClr val="01544C"/>
        </a:solidFill>
      </dgm:spPr>
      <dgm:t>
        <a:bodyPr/>
        <a:lstStyle/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zh-TW" altLang="en-US" sz="1800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BB381456-D32B-40F6-832C-60C27824EAC0}" type="parTrans" cxnId="{C972FB18-EC42-4C9A-B785-E59DE337A4CA}">
      <dgm:prSet/>
      <dgm:spPr/>
      <dgm:t>
        <a:bodyPr/>
        <a:lstStyle/>
        <a:p>
          <a:endParaRPr lang="zh-TW" altLang="en-US"/>
        </a:p>
      </dgm:t>
    </dgm:pt>
    <dgm:pt modelId="{3B063645-6C20-4F72-A3D4-E3461370CF68}" type="sibTrans" cxnId="{C972FB18-EC42-4C9A-B785-E59DE337A4CA}">
      <dgm:prSet/>
      <dgm:spPr/>
      <dgm:t>
        <a:bodyPr/>
        <a:lstStyle/>
        <a:p>
          <a:endParaRPr lang="zh-TW" altLang="en-US"/>
        </a:p>
      </dgm:t>
    </dgm:pt>
    <dgm:pt modelId="{98DD339C-3C14-465B-BEAD-D2F1ACE3929E}" type="pres">
      <dgm:prSet presAssocID="{37C04527-7F77-4ACE-80AA-EF445C4CBE6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7058C65F-B1CC-4DFB-9F59-7F8F5DB6E6A0}" type="pres">
      <dgm:prSet presAssocID="{16C5C19B-E568-4C43-A981-84F2E6A31298}" presName="composite" presStyleCnt="0"/>
      <dgm:spPr/>
    </dgm:pt>
    <dgm:pt modelId="{A5186A54-A6C9-466C-8965-F0C3CE9C01D6}" type="pres">
      <dgm:prSet presAssocID="{16C5C19B-E568-4C43-A981-84F2E6A31298}" presName="imagSh" presStyleLbl="bgImgPlace1" presStyleIdx="0" presStyleCnt="5"/>
      <dgm:spPr/>
    </dgm:pt>
    <dgm:pt modelId="{B7A3AF2F-0377-4F67-AE9C-FC7D8ECA7E35}" type="pres">
      <dgm:prSet presAssocID="{16C5C19B-E568-4C43-A981-84F2E6A31298}" presName="txNode" presStyleLbl="node1" presStyleIdx="0" presStyleCnt="5" custScaleX="12027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D78633C-1813-4E63-A16F-FBEFE4C023E7}" type="pres">
      <dgm:prSet presAssocID="{3107EF7F-1397-4EBB-A41F-ADA1C1838D46}" presName="sibTrans" presStyleLbl="sibTrans2D1" presStyleIdx="0" presStyleCnt="4"/>
      <dgm:spPr/>
      <dgm:t>
        <a:bodyPr/>
        <a:lstStyle/>
        <a:p>
          <a:endParaRPr lang="zh-TW" altLang="en-US"/>
        </a:p>
      </dgm:t>
    </dgm:pt>
    <dgm:pt modelId="{D060075F-25F0-44B9-BB47-8C85BD6A4C42}" type="pres">
      <dgm:prSet presAssocID="{3107EF7F-1397-4EBB-A41F-ADA1C1838D46}" presName="connTx" presStyleLbl="sibTrans2D1" presStyleIdx="0" presStyleCnt="4"/>
      <dgm:spPr/>
      <dgm:t>
        <a:bodyPr/>
        <a:lstStyle/>
        <a:p>
          <a:endParaRPr lang="zh-TW" altLang="en-US"/>
        </a:p>
      </dgm:t>
    </dgm:pt>
    <dgm:pt modelId="{985DD0C9-04BF-4F24-99BB-A7BA5DE76765}" type="pres">
      <dgm:prSet presAssocID="{31E69B6A-A22D-48E1-ADD6-5EBA10BD77DE}" presName="composite" presStyleCnt="0"/>
      <dgm:spPr/>
    </dgm:pt>
    <dgm:pt modelId="{FD8A254E-AF7D-4306-B999-CEA04FDC637A}" type="pres">
      <dgm:prSet presAssocID="{31E69B6A-A22D-48E1-ADD6-5EBA10BD77DE}" presName="imagSh" presStyleLbl="bgImgPlace1" presStyleIdx="1" presStyleCnt="5"/>
      <dgm:spPr/>
    </dgm:pt>
    <dgm:pt modelId="{07F7F893-8F03-4A07-A838-2C7DBDA375A7}" type="pres">
      <dgm:prSet presAssocID="{31E69B6A-A22D-48E1-ADD6-5EBA10BD77DE}" presName="txNode" presStyleLbl="node1" presStyleIdx="1" presStyleCnt="5" custScaleX="10648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9211E65-7445-48E2-84DD-9161CCB1C76F}" type="pres">
      <dgm:prSet presAssocID="{C8BD5D2A-D2B7-4B9E-BFF0-BC1FA42FE1CC}" presName="sibTrans" presStyleLbl="sibTrans2D1" presStyleIdx="1" presStyleCnt="4"/>
      <dgm:spPr/>
      <dgm:t>
        <a:bodyPr/>
        <a:lstStyle/>
        <a:p>
          <a:endParaRPr lang="zh-TW" altLang="en-US"/>
        </a:p>
      </dgm:t>
    </dgm:pt>
    <dgm:pt modelId="{35FCB576-A9F7-464B-8C0F-60930910FE81}" type="pres">
      <dgm:prSet presAssocID="{C8BD5D2A-D2B7-4B9E-BFF0-BC1FA42FE1CC}" presName="connTx" presStyleLbl="sibTrans2D1" presStyleIdx="1" presStyleCnt="4"/>
      <dgm:spPr/>
      <dgm:t>
        <a:bodyPr/>
        <a:lstStyle/>
        <a:p>
          <a:endParaRPr lang="zh-TW" altLang="en-US"/>
        </a:p>
      </dgm:t>
    </dgm:pt>
    <dgm:pt modelId="{70785E58-41A8-4491-B3C9-CB7259A4A2C6}" type="pres">
      <dgm:prSet presAssocID="{B88B9A38-8B0C-43A7-AB94-0F2C76B9892D}" presName="composite" presStyleCnt="0"/>
      <dgm:spPr/>
    </dgm:pt>
    <dgm:pt modelId="{65168392-3D04-4F6D-AFC5-2B83442827A1}" type="pres">
      <dgm:prSet presAssocID="{B88B9A38-8B0C-43A7-AB94-0F2C76B9892D}" presName="imagSh" presStyleLbl="bgImgPlace1" presStyleIdx="2" presStyleCnt="5"/>
      <dgm:spPr/>
    </dgm:pt>
    <dgm:pt modelId="{4B966BED-7F9B-44B7-A5AF-5171DD03B66F}" type="pres">
      <dgm:prSet presAssocID="{B88B9A38-8B0C-43A7-AB94-0F2C76B9892D}" presName="txNode" presStyleLbl="node1" presStyleIdx="2" presStyleCnt="5" custScaleX="10733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C268AA8-2805-4E80-8E6C-3FBBEB91A8A2}" type="pres">
      <dgm:prSet presAssocID="{5F0288B6-8E65-4C87-BE35-9E8BCF80E359}" presName="sibTrans" presStyleLbl="sibTrans2D1" presStyleIdx="2" presStyleCnt="4"/>
      <dgm:spPr/>
      <dgm:t>
        <a:bodyPr/>
        <a:lstStyle/>
        <a:p>
          <a:endParaRPr lang="zh-TW" altLang="en-US"/>
        </a:p>
      </dgm:t>
    </dgm:pt>
    <dgm:pt modelId="{A93037F8-FF30-4622-BC13-076F99848A45}" type="pres">
      <dgm:prSet presAssocID="{5F0288B6-8E65-4C87-BE35-9E8BCF80E359}" presName="connTx" presStyleLbl="sibTrans2D1" presStyleIdx="2" presStyleCnt="4"/>
      <dgm:spPr/>
      <dgm:t>
        <a:bodyPr/>
        <a:lstStyle/>
        <a:p>
          <a:endParaRPr lang="zh-TW" altLang="en-US"/>
        </a:p>
      </dgm:t>
    </dgm:pt>
    <dgm:pt modelId="{7D8E89E7-5796-48CA-9830-5A3BBACB025C}" type="pres">
      <dgm:prSet presAssocID="{ADC13C4F-41E2-4D9F-A95B-B318E291C002}" presName="composite" presStyleCnt="0"/>
      <dgm:spPr/>
    </dgm:pt>
    <dgm:pt modelId="{37C35E34-BE76-4352-9F10-E6E5AD5392A5}" type="pres">
      <dgm:prSet presAssocID="{ADC13C4F-41E2-4D9F-A95B-B318E291C002}" presName="imagSh" presStyleLbl="bgImgPlace1" presStyleIdx="3" presStyleCnt="5"/>
      <dgm:spPr/>
    </dgm:pt>
    <dgm:pt modelId="{76189064-212A-41F2-8849-D47F762CF688}" type="pres">
      <dgm:prSet presAssocID="{ADC13C4F-41E2-4D9F-A95B-B318E291C002}" presName="txNode" presStyleLbl="node1" presStyleIdx="3" presStyleCnt="5" custScaleX="10210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3A86626-2849-447E-B564-93CB6E0D0F01}" type="pres">
      <dgm:prSet presAssocID="{BDAAEC9D-7E46-4014-A65B-E4629BFB2BF3}" presName="sibTrans" presStyleLbl="sibTrans2D1" presStyleIdx="3" presStyleCnt="4"/>
      <dgm:spPr/>
      <dgm:t>
        <a:bodyPr/>
        <a:lstStyle/>
        <a:p>
          <a:endParaRPr lang="zh-TW" altLang="en-US"/>
        </a:p>
      </dgm:t>
    </dgm:pt>
    <dgm:pt modelId="{EEED9C3F-D524-412D-BE42-3C36ACC3D784}" type="pres">
      <dgm:prSet presAssocID="{BDAAEC9D-7E46-4014-A65B-E4629BFB2BF3}" presName="connTx" presStyleLbl="sibTrans2D1" presStyleIdx="3" presStyleCnt="4"/>
      <dgm:spPr/>
      <dgm:t>
        <a:bodyPr/>
        <a:lstStyle/>
        <a:p>
          <a:endParaRPr lang="zh-TW" altLang="en-US"/>
        </a:p>
      </dgm:t>
    </dgm:pt>
    <dgm:pt modelId="{5F49D982-721F-4C91-BD4A-2D6AC29B99AB}" type="pres">
      <dgm:prSet presAssocID="{A9B5B895-1D44-4DB3-8E62-AED2431EE13B}" presName="composite" presStyleCnt="0"/>
      <dgm:spPr/>
    </dgm:pt>
    <dgm:pt modelId="{11E087CD-D4D9-492B-874D-12AE8A4590C8}" type="pres">
      <dgm:prSet presAssocID="{A9B5B895-1D44-4DB3-8E62-AED2431EE13B}" presName="imagSh" presStyleLbl="bgImgPlace1" presStyleIdx="4" presStyleCnt="5"/>
      <dgm:spPr/>
    </dgm:pt>
    <dgm:pt modelId="{EE4CCE04-B9A0-4CBB-8CE1-68DE61912602}" type="pres">
      <dgm:prSet presAssocID="{A9B5B895-1D44-4DB3-8E62-AED2431EE13B}" presName="tx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DB683A83-63F5-433E-982F-785FA73D1676}" srcId="{37C04527-7F77-4ACE-80AA-EF445C4CBE62}" destId="{16C5C19B-E568-4C43-A981-84F2E6A31298}" srcOrd="0" destOrd="0" parTransId="{FD576D63-72B6-49C0-A1F7-5146666C921E}" sibTransId="{3107EF7F-1397-4EBB-A41F-ADA1C1838D46}"/>
    <dgm:cxn modelId="{CE530DF9-9B41-4C48-8908-CA08EA89E53F}" type="presOf" srcId="{3107EF7F-1397-4EBB-A41F-ADA1C1838D46}" destId="{7D78633C-1813-4E63-A16F-FBEFE4C023E7}" srcOrd="0" destOrd="0" presId="urn:microsoft.com/office/officeart/2005/8/layout/hProcess10"/>
    <dgm:cxn modelId="{F37B19F6-902F-4B7B-87C1-3B4F7F2D2DC6}" type="presOf" srcId="{BDAAEC9D-7E46-4014-A65B-E4629BFB2BF3}" destId="{EEED9C3F-D524-412D-BE42-3C36ACC3D784}" srcOrd="1" destOrd="0" presId="urn:microsoft.com/office/officeart/2005/8/layout/hProcess10"/>
    <dgm:cxn modelId="{F8C47028-9FBD-4D17-90C0-803C43334181}" type="presOf" srcId="{C8BD5D2A-D2B7-4B9E-BFF0-BC1FA42FE1CC}" destId="{09211E65-7445-48E2-84DD-9161CCB1C76F}" srcOrd="0" destOrd="0" presId="urn:microsoft.com/office/officeart/2005/8/layout/hProcess10"/>
    <dgm:cxn modelId="{5B93400F-CC67-48EE-B545-95E67078BFDC}" type="presOf" srcId="{3107EF7F-1397-4EBB-A41F-ADA1C1838D46}" destId="{D060075F-25F0-44B9-BB47-8C85BD6A4C42}" srcOrd="1" destOrd="0" presId="urn:microsoft.com/office/officeart/2005/8/layout/hProcess10"/>
    <dgm:cxn modelId="{EA5450D4-D4DD-489A-98E2-155D4F0413AD}" srcId="{16C5C19B-E568-4C43-A981-84F2E6A31298}" destId="{3C4F19CA-56A7-4E64-989F-1402089852C5}" srcOrd="0" destOrd="0" parTransId="{0119F8D1-E7D5-4F93-9CF5-7BF55D4AD15D}" sibTransId="{4E4ABBFE-4194-435E-AC5D-8830735F4C86}"/>
    <dgm:cxn modelId="{7D21E7F6-89FC-4097-9B6E-472E1CD900CC}" srcId="{31E69B6A-A22D-48E1-ADD6-5EBA10BD77DE}" destId="{453BD781-23C6-4FC7-B9E0-0C14F9AC4413}" srcOrd="0" destOrd="0" parTransId="{E11CE5E7-8CBF-40F6-993C-FA5C520D343B}" sibTransId="{8C7B0749-7077-404C-9BD8-585C99F0BB53}"/>
    <dgm:cxn modelId="{419069CD-91ED-4CA1-9EB6-A2A92DDB708B}" type="presOf" srcId="{A9B5B895-1D44-4DB3-8E62-AED2431EE13B}" destId="{EE4CCE04-B9A0-4CBB-8CE1-68DE61912602}" srcOrd="0" destOrd="0" presId="urn:microsoft.com/office/officeart/2005/8/layout/hProcess10"/>
    <dgm:cxn modelId="{7BB8D069-D800-45A1-BD87-9AD16FC386CA}" type="presOf" srcId="{BDAAEC9D-7E46-4014-A65B-E4629BFB2BF3}" destId="{E3A86626-2849-447E-B564-93CB6E0D0F01}" srcOrd="0" destOrd="0" presId="urn:microsoft.com/office/officeart/2005/8/layout/hProcess10"/>
    <dgm:cxn modelId="{06BA48FD-2250-4049-8DB0-AF483867E826}" type="presOf" srcId="{ADC13C4F-41E2-4D9F-A95B-B318E291C002}" destId="{76189064-212A-41F2-8849-D47F762CF688}" srcOrd="0" destOrd="0" presId="urn:microsoft.com/office/officeart/2005/8/layout/hProcess10"/>
    <dgm:cxn modelId="{A7F5D022-ABF6-48E0-ACF8-2ED493C1CAC0}" srcId="{37C04527-7F77-4ACE-80AA-EF445C4CBE62}" destId="{31E69B6A-A22D-48E1-ADD6-5EBA10BD77DE}" srcOrd="1" destOrd="0" parTransId="{6B6EC010-B937-41B2-9194-FC6C17D1DF3F}" sibTransId="{C8BD5D2A-D2B7-4B9E-BFF0-BC1FA42FE1CC}"/>
    <dgm:cxn modelId="{BE465002-CCAE-4174-810B-C864C5279854}" type="presOf" srcId="{16C5C19B-E568-4C43-A981-84F2E6A31298}" destId="{B7A3AF2F-0377-4F67-AE9C-FC7D8ECA7E35}" srcOrd="0" destOrd="0" presId="urn:microsoft.com/office/officeart/2005/8/layout/hProcess10"/>
    <dgm:cxn modelId="{C261FB16-14FD-412B-BF23-1ED15B64CE4B}" type="presOf" srcId="{37C04527-7F77-4ACE-80AA-EF445C4CBE62}" destId="{98DD339C-3C14-465B-BEAD-D2F1ACE3929E}" srcOrd="0" destOrd="0" presId="urn:microsoft.com/office/officeart/2005/8/layout/hProcess10"/>
    <dgm:cxn modelId="{41916384-1DE9-4C57-95DC-6F343795606F}" type="presOf" srcId="{3C4F19CA-56A7-4E64-989F-1402089852C5}" destId="{B7A3AF2F-0377-4F67-AE9C-FC7D8ECA7E35}" srcOrd="0" destOrd="1" presId="urn:microsoft.com/office/officeart/2005/8/layout/hProcess10"/>
    <dgm:cxn modelId="{0802355A-DAD8-4890-B662-1543067BDE75}" srcId="{37C04527-7F77-4ACE-80AA-EF445C4CBE62}" destId="{ADC13C4F-41E2-4D9F-A95B-B318E291C002}" srcOrd="3" destOrd="0" parTransId="{37538FB5-441B-421F-8525-EDF2BB4C7BD7}" sibTransId="{BDAAEC9D-7E46-4014-A65B-E4629BFB2BF3}"/>
    <dgm:cxn modelId="{A088BDF6-4DA5-45BD-B277-37471D04B3F7}" type="presOf" srcId="{B88B9A38-8B0C-43A7-AB94-0F2C76B9892D}" destId="{4B966BED-7F9B-44B7-A5AF-5171DD03B66F}" srcOrd="0" destOrd="0" presId="urn:microsoft.com/office/officeart/2005/8/layout/hProcess10"/>
    <dgm:cxn modelId="{5C98F83E-BB38-461E-A19F-EA8252EAA1BF}" type="presOf" srcId="{31E69B6A-A22D-48E1-ADD6-5EBA10BD77DE}" destId="{07F7F893-8F03-4A07-A838-2C7DBDA375A7}" srcOrd="0" destOrd="0" presId="urn:microsoft.com/office/officeart/2005/8/layout/hProcess10"/>
    <dgm:cxn modelId="{2CDD1306-E82A-419D-852E-E2AA70D3F84B}" type="presOf" srcId="{5F0288B6-8E65-4C87-BE35-9E8BCF80E359}" destId="{1C268AA8-2805-4E80-8E6C-3FBBEB91A8A2}" srcOrd="0" destOrd="0" presId="urn:microsoft.com/office/officeart/2005/8/layout/hProcess10"/>
    <dgm:cxn modelId="{1C85A650-F783-48A7-8C1C-A14059414711}" type="presOf" srcId="{C8BD5D2A-D2B7-4B9E-BFF0-BC1FA42FE1CC}" destId="{35FCB576-A9F7-464B-8C0F-60930910FE81}" srcOrd="1" destOrd="0" presId="urn:microsoft.com/office/officeart/2005/8/layout/hProcess10"/>
    <dgm:cxn modelId="{B73A9B4F-BC59-4EDD-8C8D-8E0245C20A2C}" srcId="{37C04527-7F77-4ACE-80AA-EF445C4CBE62}" destId="{B88B9A38-8B0C-43A7-AB94-0F2C76B9892D}" srcOrd="2" destOrd="0" parTransId="{96646901-FC5B-46FD-9228-B574591275CC}" sibTransId="{5F0288B6-8E65-4C87-BE35-9E8BCF80E359}"/>
    <dgm:cxn modelId="{1E44E572-51B0-429B-9F78-236EB4DA07A9}" type="presOf" srcId="{5F0288B6-8E65-4C87-BE35-9E8BCF80E359}" destId="{A93037F8-FF30-4622-BC13-076F99848A45}" srcOrd="1" destOrd="0" presId="urn:microsoft.com/office/officeart/2005/8/layout/hProcess10"/>
    <dgm:cxn modelId="{E9C60426-ADB0-484B-B5ED-BC3B73B17940}" type="presOf" srcId="{453BD781-23C6-4FC7-B9E0-0C14F9AC4413}" destId="{07F7F893-8F03-4A07-A838-2C7DBDA375A7}" srcOrd="0" destOrd="1" presId="urn:microsoft.com/office/officeart/2005/8/layout/hProcess10"/>
    <dgm:cxn modelId="{C972FB18-EC42-4C9A-B785-E59DE337A4CA}" srcId="{37C04527-7F77-4ACE-80AA-EF445C4CBE62}" destId="{A9B5B895-1D44-4DB3-8E62-AED2431EE13B}" srcOrd="4" destOrd="0" parTransId="{BB381456-D32B-40F6-832C-60C27824EAC0}" sibTransId="{3B063645-6C20-4F72-A3D4-E3461370CF68}"/>
    <dgm:cxn modelId="{74600FB3-391A-40BF-AEB7-D95765337618}" type="presParOf" srcId="{98DD339C-3C14-465B-BEAD-D2F1ACE3929E}" destId="{7058C65F-B1CC-4DFB-9F59-7F8F5DB6E6A0}" srcOrd="0" destOrd="0" presId="urn:microsoft.com/office/officeart/2005/8/layout/hProcess10"/>
    <dgm:cxn modelId="{DAE86289-20CC-4D7B-A526-3588EA904F97}" type="presParOf" srcId="{7058C65F-B1CC-4DFB-9F59-7F8F5DB6E6A0}" destId="{A5186A54-A6C9-466C-8965-F0C3CE9C01D6}" srcOrd="0" destOrd="0" presId="urn:microsoft.com/office/officeart/2005/8/layout/hProcess10"/>
    <dgm:cxn modelId="{01D69D7B-240D-4148-96AE-ABCCE63DB30F}" type="presParOf" srcId="{7058C65F-B1CC-4DFB-9F59-7F8F5DB6E6A0}" destId="{B7A3AF2F-0377-4F67-AE9C-FC7D8ECA7E35}" srcOrd="1" destOrd="0" presId="urn:microsoft.com/office/officeart/2005/8/layout/hProcess10"/>
    <dgm:cxn modelId="{F6EF5BF2-1917-4020-8E49-0DD609A9204B}" type="presParOf" srcId="{98DD339C-3C14-465B-BEAD-D2F1ACE3929E}" destId="{7D78633C-1813-4E63-A16F-FBEFE4C023E7}" srcOrd="1" destOrd="0" presId="urn:microsoft.com/office/officeart/2005/8/layout/hProcess10"/>
    <dgm:cxn modelId="{BCA739D9-D824-4519-828C-CC3865F24312}" type="presParOf" srcId="{7D78633C-1813-4E63-A16F-FBEFE4C023E7}" destId="{D060075F-25F0-44B9-BB47-8C85BD6A4C42}" srcOrd="0" destOrd="0" presId="urn:microsoft.com/office/officeart/2005/8/layout/hProcess10"/>
    <dgm:cxn modelId="{74831A08-6FB1-40B9-BFF5-10A652601986}" type="presParOf" srcId="{98DD339C-3C14-465B-BEAD-D2F1ACE3929E}" destId="{985DD0C9-04BF-4F24-99BB-A7BA5DE76765}" srcOrd="2" destOrd="0" presId="urn:microsoft.com/office/officeart/2005/8/layout/hProcess10"/>
    <dgm:cxn modelId="{3D9B1398-D475-4181-B1DC-23C956DA4574}" type="presParOf" srcId="{985DD0C9-04BF-4F24-99BB-A7BA5DE76765}" destId="{FD8A254E-AF7D-4306-B999-CEA04FDC637A}" srcOrd="0" destOrd="0" presId="urn:microsoft.com/office/officeart/2005/8/layout/hProcess10"/>
    <dgm:cxn modelId="{5D924E30-8F21-41B7-9902-8948B4653C79}" type="presParOf" srcId="{985DD0C9-04BF-4F24-99BB-A7BA5DE76765}" destId="{07F7F893-8F03-4A07-A838-2C7DBDA375A7}" srcOrd="1" destOrd="0" presId="urn:microsoft.com/office/officeart/2005/8/layout/hProcess10"/>
    <dgm:cxn modelId="{AB3D3D4E-094C-4275-BFDB-5FF0DCEC1F29}" type="presParOf" srcId="{98DD339C-3C14-465B-BEAD-D2F1ACE3929E}" destId="{09211E65-7445-48E2-84DD-9161CCB1C76F}" srcOrd="3" destOrd="0" presId="urn:microsoft.com/office/officeart/2005/8/layout/hProcess10"/>
    <dgm:cxn modelId="{727E9576-13B4-42EF-8088-70234EB68C4F}" type="presParOf" srcId="{09211E65-7445-48E2-84DD-9161CCB1C76F}" destId="{35FCB576-A9F7-464B-8C0F-60930910FE81}" srcOrd="0" destOrd="0" presId="urn:microsoft.com/office/officeart/2005/8/layout/hProcess10"/>
    <dgm:cxn modelId="{6AD5E41D-6CF8-4755-9390-016E00DE1566}" type="presParOf" srcId="{98DD339C-3C14-465B-BEAD-D2F1ACE3929E}" destId="{70785E58-41A8-4491-B3C9-CB7259A4A2C6}" srcOrd="4" destOrd="0" presId="urn:microsoft.com/office/officeart/2005/8/layout/hProcess10"/>
    <dgm:cxn modelId="{56909BC8-623C-4C8F-97F0-683A75749624}" type="presParOf" srcId="{70785E58-41A8-4491-B3C9-CB7259A4A2C6}" destId="{65168392-3D04-4F6D-AFC5-2B83442827A1}" srcOrd="0" destOrd="0" presId="urn:microsoft.com/office/officeart/2005/8/layout/hProcess10"/>
    <dgm:cxn modelId="{B6CA5282-3C90-4070-A18E-4DD4C49815B4}" type="presParOf" srcId="{70785E58-41A8-4491-B3C9-CB7259A4A2C6}" destId="{4B966BED-7F9B-44B7-A5AF-5171DD03B66F}" srcOrd="1" destOrd="0" presId="urn:microsoft.com/office/officeart/2005/8/layout/hProcess10"/>
    <dgm:cxn modelId="{A945AA30-5F2D-438A-892D-6319C459909F}" type="presParOf" srcId="{98DD339C-3C14-465B-BEAD-D2F1ACE3929E}" destId="{1C268AA8-2805-4E80-8E6C-3FBBEB91A8A2}" srcOrd="5" destOrd="0" presId="urn:microsoft.com/office/officeart/2005/8/layout/hProcess10"/>
    <dgm:cxn modelId="{61EC0DAA-0B6E-4D5F-A42D-1F2375E0801C}" type="presParOf" srcId="{1C268AA8-2805-4E80-8E6C-3FBBEB91A8A2}" destId="{A93037F8-FF30-4622-BC13-076F99848A45}" srcOrd="0" destOrd="0" presId="urn:microsoft.com/office/officeart/2005/8/layout/hProcess10"/>
    <dgm:cxn modelId="{1316A3DC-5AE7-42ED-ACE9-4A94AB485A0A}" type="presParOf" srcId="{98DD339C-3C14-465B-BEAD-D2F1ACE3929E}" destId="{7D8E89E7-5796-48CA-9830-5A3BBACB025C}" srcOrd="6" destOrd="0" presId="urn:microsoft.com/office/officeart/2005/8/layout/hProcess10"/>
    <dgm:cxn modelId="{A79D8FE5-0156-44CC-9149-F03705071C6B}" type="presParOf" srcId="{7D8E89E7-5796-48CA-9830-5A3BBACB025C}" destId="{37C35E34-BE76-4352-9F10-E6E5AD5392A5}" srcOrd="0" destOrd="0" presId="urn:microsoft.com/office/officeart/2005/8/layout/hProcess10"/>
    <dgm:cxn modelId="{3B797DF8-A564-4FDD-A612-2640F0B6FC62}" type="presParOf" srcId="{7D8E89E7-5796-48CA-9830-5A3BBACB025C}" destId="{76189064-212A-41F2-8849-D47F762CF688}" srcOrd="1" destOrd="0" presId="urn:microsoft.com/office/officeart/2005/8/layout/hProcess10"/>
    <dgm:cxn modelId="{A7C67C5E-5FA3-4AA0-BA39-3A458C69D68E}" type="presParOf" srcId="{98DD339C-3C14-465B-BEAD-D2F1ACE3929E}" destId="{E3A86626-2849-447E-B564-93CB6E0D0F01}" srcOrd="7" destOrd="0" presId="urn:microsoft.com/office/officeart/2005/8/layout/hProcess10"/>
    <dgm:cxn modelId="{97CD0E7E-FAE2-469C-B664-A2DC5079FCC2}" type="presParOf" srcId="{E3A86626-2849-447E-B564-93CB6E0D0F01}" destId="{EEED9C3F-D524-412D-BE42-3C36ACC3D784}" srcOrd="0" destOrd="0" presId="urn:microsoft.com/office/officeart/2005/8/layout/hProcess10"/>
    <dgm:cxn modelId="{3B51B0E5-3DDF-4712-8E73-9EFDC04F2794}" type="presParOf" srcId="{98DD339C-3C14-465B-BEAD-D2F1ACE3929E}" destId="{5F49D982-721F-4C91-BD4A-2D6AC29B99AB}" srcOrd="8" destOrd="0" presId="urn:microsoft.com/office/officeart/2005/8/layout/hProcess10"/>
    <dgm:cxn modelId="{6F01DD68-A2CE-46A4-B6B6-8889244A427E}" type="presParOf" srcId="{5F49D982-721F-4C91-BD4A-2D6AC29B99AB}" destId="{11E087CD-D4D9-492B-874D-12AE8A4590C8}" srcOrd="0" destOrd="0" presId="urn:microsoft.com/office/officeart/2005/8/layout/hProcess10"/>
    <dgm:cxn modelId="{F910DFA6-C288-4D29-BCC2-93823136769C}" type="presParOf" srcId="{5F49D982-721F-4C91-BD4A-2D6AC29B99AB}" destId="{EE4CCE04-B9A0-4CBB-8CE1-68DE61912602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B11E14-1358-4266-A1BC-3F87971C4593}">
      <dsp:nvSpPr>
        <dsp:cNvPr id="0" name=""/>
        <dsp:cNvSpPr/>
      </dsp:nvSpPr>
      <dsp:spPr>
        <a:xfrm rot="10800000">
          <a:off x="1306227" y="3377"/>
          <a:ext cx="4469077" cy="722231"/>
        </a:xfrm>
        <a:prstGeom prst="homePlate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8484" tIns="118110" rIns="220472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100" b="1" kern="1200" dirty="0" smtClean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台灣人壽簡介</a:t>
          </a:r>
          <a:endParaRPr lang="zh-TW" altLang="en-US" sz="3100" kern="1200" dirty="0"/>
        </a:p>
      </dsp:txBody>
      <dsp:txXfrm rot="10800000">
        <a:off x="1486785" y="3377"/>
        <a:ext cx="4288519" cy="722231"/>
      </dsp:txXfrm>
    </dsp:sp>
    <dsp:sp modelId="{FB301734-4B33-4CA6-91BF-183F3027A08B}">
      <dsp:nvSpPr>
        <dsp:cNvPr id="0" name=""/>
        <dsp:cNvSpPr/>
      </dsp:nvSpPr>
      <dsp:spPr>
        <a:xfrm>
          <a:off x="945111" y="3377"/>
          <a:ext cx="722231" cy="722231"/>
        </a:xfrm>
        <a:prstGeom prst="ellipse">
          <a:avLst/>
        </a:prstGeom>
        <a:solidFill>
          <a:schemeClr val="bg1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2E62E0-BDA4-470C-B106-0420DA002B5C}">
      <dsp:nvSpPr>
        <dsp:cNvPr id="0" name=""/>
        <dsp:cNvSpPr/>
      </dsp:nvSpPr>
      <dsp:spPr>
        <a:xfrm rot="10800000">
          <a:off x="1306227" y="941200"/>
          <a:ext cx="4469077" cy="722231"/>
        </a:xfrm>
        <a:prstGeom prst="homePlate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8484" tIns="118110" rIns="220472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100" b="1" kern="1200" dirty="0" smtClean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計畫目的</a:t>
          </a:r>
          <a:endParaRPr lang="zh-TW" altLang="en-US" sz="3100" kern="1200" dirty="0"/>
        </a:p>
      </dsp:txBody>
      <dsp:txXfrm rot="10800000">
        <a:off x="1486785" y="941200"/>
        <a:ext cx="4288519" cy="722231"/>
      </dsp:txXfrm>
    </dsp:sp>
    <dsp:sp modelId="{86112AC7-BC00-4D74-B090-9E53E51B5E30}">
      <dsp:nvSpPr>
        <dsp:cNvPr id="0" name=""/>
        <dsp:cNvSpPr/>
      </dsp:nvSpPr>
      <dsp:spPr>
        <a:xfrm>
          <a:off x="945111" y="941200"/>
          <a:ext cx="722231" cy="722231"/>
        </a:xfrm>
        <a:prstGeom prst="ellipse">
          <a:avLst/>
        </a:prstGeom>
        <a:solidFill>
          <a:schemeClr val="bg1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A13919-3FC6-4E39-9EEF-66E42C0FE8E6}">
      <dsp:nvSpPr>
        <dsp:cNvPr id="0" name=""/>
        <dsp:cNvSpPr/>
      </dsp:nvSpPr>
      <dsp:spPr>
        <a:xfrm rot="10800000">
          <a:off x="1306227" y="1879023"/>
          <a:ext cx="4469077" cy="722231"/>
        </a:xfrm>
        <a:prstGeom prst="homePlate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8484" tIns="118110" rIns="220472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100" b="1" kern="1200" dirty="0" smtClean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計畫說明</a:t>
          </a:r>
          <a:endParaRPr lang="zh-TW" altLang="en-US" sz="3100" kern="1200" dirty="0"/>
        </a:p>
      </dsp:txBody>
      <dsp:txXfrm rot="10800000">
        <a:off x="1486785" y="1879023"/>
        <a:ext cx="4288519" cy="722231"/>
      </dsp:txXfrm>
    </dsp:sp>
    <dsp:sp modelId="{4D88E25D-F93C-4BE4-82D5-53CA9BB2A133}">
      <dsp:nvSpPr>
        <dsp:cNvPr id="0" name=""/>
        <dsp:cNvSpPr/>
      </dsp:nvSpPr>
      <dsp:spPr>
        <a:xfrm>
          <a:off x="945111" y="1879023"/>
          <a:ext cx="722231" cy="722231"/>
        </a:xfrm>
        <a:prstGeom prst="ellipse">
          <a:avLst/>
        </a:prstGeom>
        <a:solidFill>
          <a:schemeClr val="bg1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3DAD88-0320-4A7C-A498-D06B1A90F0EF}">
      <dsp:nvSpPr>
        <dsp:cNvPr id="0" name=""/>
        <dsp:cNvSpPr/>
      </dsp:nvSpPr>
      <dsp:spPr>
        <a:xfrm rot="10800000">
          <a:off x="1306227" y="2816846"/>
          <a:ext cx="4469077" cy="722231"/>
        </a:xfrm>
        <a:prstGeom prst="homePlate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8484" tIns="118110" rIns="220472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100" b="1" kern="1200" smtClean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薪資福利</a:t>
          </a:r>
          <a:endParaRPr lang="en-US" altLang="zh-TW" sz="3100" b="1" kern="1200" dirty="0" smtClean="0">
            <a:solidFill>
              <a:schemeClr val="bg1"/>
            </a:solidFill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sp:txBody>
      <dsp:txXfrm rot="10800000">
        <a:off x="1486785" y="2816846"/>
        <a:ext cx="4288519" cy="722231"/>
      </dsp:txXfrm>
    </dsp:sp>
    <dsp:sp modelId="{6AC8EF72-0DEB-4850-B46F-AAAE0B928DFD}">
      <dsp:nvSpPr>
        <dsp:cNvPr id="0" name=""/>
        <dsp:cNvSpPr/>
      </dsp:nvSpPr>
      <dsp:spPr>
        <a:xfrm>
          <a:off x="945111" y="2816846"/>
          <a:ext cx="722231" cy="722231"/>
        </a:xfrm>
        <a:prstGeom prst="ellipse">
          <a:avLst/>
        </a:prstGeom>
        <a:solidFill>
          <a:schemeClr val="bg1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7E2C25-CD03-413C-8C38-CD6424150823}">
      <dsp:nvSpPr>
        <dsp:cNvPr id="0" name=""/>
        <dsp:cNvSpPr/>
      </dsp:nvSpPr>
      <dsp:spPr>
        <a:xfrm rot="10800000">
          <a:off x="1306227" y="3754669"/>
          <a:ext cx="4469077" cy="722231"/>
        </a:xfrm>
        <a:prstGeom prst="homePlate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8484" tIns="118110" rIns="220472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100" b="1" kern="1200" dirty="0" smtClean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徵選方式</a:t>
          </a:r>
          <a:endParaRPr lang="zh-TW" altLang="en-US" sz="3100" b="1" kern="1200" dirty="0">
            <a:solidFill>
              <a:schemeClr val="bg1"/>
            </a:solidFill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sp:txBody>
      <dsp:txXfrm rot="10800000">
        <a:off x="1486785" y="3754669"/>
        <a:ext cx="4288519" cy="722231"/>
      </dsp:txXfrm>
    </dsp:sp>
    <dsp:sp modelId="{C60F4A02-716C-461E-B77C-626E43555E61}">
      <dsp:nvSpPr>
        <dsp:cNvPr id="0" name=""/>
        <dsp:cNvSpPr/>
      </dsp:nvSpPr>
      <dsp:spPr>
        <a:xfrm>
          <a:off x="945111" y="3754669"/>
          <a:ext cx="722231" cy="722231"/>
        </a:xfrm>
        <a:prstGeom prst="ellipse">
          <a:avLst/>
        </a:prstGeom>
        <a:solidFill>
          <a:schemeClr val="bg1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A79BEA-4BED-40BF-B86D-1D56F4AC1454}">
      <dsp:nvSpPr>
        <dsp:cNvPr id="0" name=""/>
        <dsp:cNvSpPr/>
      </dsp:nvSpPr>
      <dsp:spPr>
        <a:xfrm>
          <a:off x="0" y="0"/>
          <a:ext cx="9564808" cy="4688411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EF8AA9-244C-4BCD-BF7E-1C04B237B7EE}">
      <dsp:nvSpPr>
        <dsp:cNvPr id="0" name=""/>
        <dsp:cNvSpPr/>
      </dsp:nvSpPr>
      <dsp:spPr>
        <a:xfrm>
          <a:off x="147594" y="3579775"/>
          <a:ext cx="172533" cy="172533"/>
        </a:xfrm>
        <a:prstGeom prst="ellipse">
          <a:avLst/>
        </a:prstGeom>
        <a:solidFill>
          <a:srgbClr val="01544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7E3BDF-3A98-46E0-ADDC-865A39E0281C}">
      <dsp:nvSpPr>
        <dsp:cNvPr id="0" name=""/>
        <dsp:cNvSpPr/>
      </dsp:nvSpPr>
      <dsp:spPr>
        <a:xfrm>
          <a:off x="298134" y="3536282"/>
          <a:ext cx="2942225" cy="6849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22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kumimoji="0" lang="en-US" altLang="zh-TW" sz="1400" b="0" i="0" kern="12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1947</a:t>
          </a:r>
          <a:r>
            <a:rPr kumimoji="0" lang="zh-TW" altLang="en-US" sz="1400" b="0" i="0" kern="12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年</a:t>
          </a:r>
          <a:r>
            <a:rPr kumimoji="0" lang="en-US" altLang="zh-TW" sz="1400" b="0" i="0" kern="12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12</a:t>
          </a:r>
          <a:r>
            <a:rPr kumimoji="0" lang="zh-TW" altLang="en-US" sz="1400" b="0" i="0" kern="12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月  </a:t>
          </a:r>
          <a:endParaRPr kumimoji="0" lang="en-US" altLang="zh-TW" sz="1400" b="0" i="0" kern="1200" dirty="0" smtClean="0">
            <a:solidFill>
              <a:srgbClr val="000000"/>
            </a:solidFill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kumimoji="0" lang="zh-TW" altLang="en-US" sz="1400" b="0" i="0" kern="12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成立台灣第一家壽險公司─台灣人壽</a:t>
          </a:r>
          <a:endParaRPr lang="zh-TW" altLang="en-US" sz="1400" kern="1200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sp:txBody>
      <dsp:txXfrm>
        <a:off x="298134" y="3536282"/>
        <a:ext cx="2942225" cy="684992"/>
      </dsp:txXfrm>
    </dsp:sp>
    <dsp:sp modelId="{93885AFA-2B60-4EA2-9F6E-FAA437EF86AB}">
      <dsp:nvSpPr>
        <dsp:cNvPr id="0" name=""/>
        <dsp:cNvSpPr/>
      </dsp:nvSpPr>
      <dsp:spPr>
        <a:xfrm>
          <a:off x="1098100" y="2588940"/>
          <a:ext cx="270052" cy="270052"/>
        </a:xfrm>
        <a:prstGeom prst="ellipse">
          <a:avLst/>
        </a:prstGeom>
        <a:solidFill>
          <a:srgbClr val="01544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D0CFD1-0AA2-41B8-B86E-B6A31503290A}">
      <dsp:nvSpPr>
        <dsp:cNvPr id="0" name=""/>
        <dsp:cNvSpPr/>
      </dsp:nvSpPr>
      <dsp:spPr>
        <a:xfrm>
          <a:off x="1296140" y="2547805"/>
          <a:ext cx="2402968" cy="916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3095" tIns="0" rIns="0" bIns="0" numCol="1" spcCol="1270" anchor="t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kumimoji="0" lang="en-US" altLang="zh-TW" sz="1400" b="0" i="0" kern="12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2008</a:t>
          </a:r>
          <a:r>
            <a:rPr kumimoji="0" lang="zh-TW" altLang="en-US" sz="1400" b="0" i="0" kern="12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年</a:t>
          </a:r>
          <a:r>
            <a:rPr kumimoji="0" lang="en-US" altLang="zh-TW" sz="1400" b="0" i="0" kern="12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12</a:t>
          </a:r>
          <a:r>
            <a:rPr kumimoji="0" lang="zh-TW" altLang="en-US" sz="1400" b="0" i="0" kern="12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月  </a:t>
          </a:r>
          <a:endParaRPr kumimoji="0" lang="en-US" altLang="zh-TW" sz="1400" b="0" i="0" kern="1200" dirty="0" smtClean="0">
            <a:solidFill>
              <a:srgbClr val="000000"/>
            </a:solidFill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kumimoji="0" lang="zh-TW" altLang="en-US" sz="1400" b="0" i="0" kern="12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大陸合資公司君龍人壽</a:t>
          </a:r>
          <a:endParaRPr kumimoji="0" lang="en-US" altLang="zh-TW" sz="1400" b="0" i="0" kern="1200" dirty="0" smtClean="0">
            <a:solidFill>
              <a:srgbClr val="000000"/>
            </a:solidFill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kumimoji="0" lang="zh-TW" altLang="en-US" sz="1400" b="0" i="0" kern="12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正式開業營運 </a:t>
          </a:r>
          <a:endParaRPr lang="zh-TW" altLang="en-US" sz="1400" kern="1200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sp:txBody>
      <dsp:txXfrm>
        <a:off x="1296140" y="2547805"/>
        <a:ext cx="2402968" cy="916472"/>
      </dsp:txXfrm>
    </dsp:sp>
    <dsp:sp modelId="{DD8922E5-858A-4161-B6E4-A0C683E4A077}">
      <dsp:nvSpPr>
        <dsp:cNvPr id="0" name=""/>
        <dsp:cNvSpPr/>
      </dsp:nvSpPr>
      <dsp:spPr>
        <a:xfrm>
          <a:off x="2520281" y="1664075"/>
          <a:ext cx="360069" cy="360069"/>
        </a:xfrm>
        <a:prstGeom prst="ellipse">
          <a:avLst/>
        </a:prstGeom>
        <a:solidFill>
          <a:srgbClr val="01544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4D1050-DEDA-42CA-A1AF-215166D4C4EA}">
      <dsp:nvSpPr>
        <dsp:cNvPr id="0" name=""/>
        <dsp:cNvSpPr/>
      </dsp:nvSpPr>
      <dsp:spPr>
        <a:xfrm>
          <a:off x="2808308" y="1617871"/>
          <a:ext cx="3223499" cy="9103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794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kumimoji="0" lang="en-US" altLang="zh-TW" sz="1400" kern="12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2015</a:t>
          </a:r>
          <a:r>
            <a:rPr kumimoji="0" lang="zh-TW" altLang="en-US" sz="1400" kern="12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年</a:t>
          </a:r>
          <a:r>
            <a:rPr kumimoji="0" lang="en-US" altLang="zh-TW" sz="1400" kern="12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10</a:t>
          </a:r>
          <a:r>
            <a:rPr kumimoji="0" lang="zh-TW" altLang="en-US" sz="1400" kern="12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月  </a:t>
          </a:r>
          <a:endParaRPr kumimoji="0" lang="en-US" altLang="zh-TW" sz="1400" kern="1200" dirty="0" smtClean="0">
            <a:solidFill>
              <a:srgbClr val="000000"/>
            </a:solidFill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kumimoji="0" lang="zh-TW" altLang="en-US" sz="1400" kern="12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正式加入中國信託金融控股公司，</a:t>
          </a:r>
          <a:endParaRPr kumimoji="0" lang="en-US" altLang="zh-TW" sz="1400" kern="1200" dirty="0" smtClean="0">
            <a:solidFill>
              <a:srgbClr val="000000"/>
            </a:solidFill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kumimoji="0" lang="zh-TW" altLang="en-US" sz="1400" kern="12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成為中信金控</a:t>
          </a:r>
          <a:r>
            <a:rPr kumimoji="0" lang="en-US" altLang="zh-TW" sz="1400" kern="12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100%</a:t>
          </a:r>
          <a:r>
            <a:rPr kumimoji="0" lang="zh-TW" altLang="en-US" sz="1400" kern="12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持股之子公司</a:t>
          </a:r>
          <a:endParaRPr lang="zh-TW" altLang="en-US" sz="1400" kern="1200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sp:txBody>
      <dsp:txXfrm>
        <a:off x="2808308" y="1617871"/>
        <a:ext cx="3223499" cy="910300"/>
      </dsp:txXfrm>
    </dsp:sp>
    <dsp:sp modelId="{0ADD1301-8099-4182-94F2-FB996DE848E5}">
      <dsp:nvSpPr>
        <dsp:cNvPr id="0" name=""/>
        <dsp:cNvSpPr/>
      </dsp:nvSpPr>
      <dsp:spPr>
        <a:xfrm>
          <a:off x="4368815" y="920324"/>
          <a:ext cx="456118" cy="456118"/>
        </a:xfrm>
        <a:prstGeom prst="ellipse">
          <a:avLst/>
        </a:prstGeom>
        <a:solidFill>
          <a:srgbClr val="01544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326893-9109-40AA-89EA-DA2BE3314955}">
      <dsp:nvSpPr>
        <dsp:cNvPr id="0" name=""/>
        <dsp:cNvSpPr/>
      </dsp:nvSpPr>
      <dsp:spPr>
        <a:xfrm>
          <a:off x="4663532" y="1048787"/>
          <a:ext cx="2823233" cy="10163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6442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kumimoji="0" lang="en-US" altLang="zh-TW" sz="1400" b="0" i="0" kern="12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2016</a:t>
          </a:r>
          <a:r>
            <a:rPr kumimoji="0" lang="zh-TW" altLang="en-US" sz="1400" b="0" i="0" kern="12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年</a:t>
          </a:r>
          <a:r>
            <a:rPr kumimoji="0" lang="en-US" altLang="zh-TW" sz="1400" b="0" i="0" kern="12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01</a:t>
          </a:r>
          <a:r>
            <a:rPr kumimoji="0" lang="zh-TW" altLang="en-US" sz="1400" b="0" i="0" kern="12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月   </a:t>
          </a:r>
          <a:endParaRPr kumimoji="0" lang="en-US" altLang="zh-TW" sz="1400" b="0" i="0" kern="1200" dirty="0" smtClean="0">
            <a:solidFill>
              <a:srgbClr val="000000"/>
            </a:solidFill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kumimoji="0" lang="zh-TW" altLang="en-US" sz="1400" b="0" i="0" kern="12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與中國信託人壽合併營運，成為中信金控之「台灣人壽」</a:t>
          </a:r>
          <a:endParaRPr lang="zh-TW" altLang="en-US" sz="1400" kern="1200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sp:txBody>
      <dsp:txXfrm>
        <a:off x="4663532" y="1048787"/>
        <a:ext cx="2823233" cy="1016315"/>
      </dsp:txXfrm>
    </dsp:sp>
    <dsp:sp modelId="{EB7DF016-87C3-47D5-864F-F615E0108BA4}">
      <dsp:nvSpPr>
        <dsp:cNvPr id="0" name=""/>
        <dsp:cNvSpPr/>
      </dsp:nvSpPr>
      <dsp:spPr>
        <a:xfrm>
          <a:off x="6094629" y="344930"/>
          <a:ext cx="532026" cy="532026"/>
        </a:xfrm>
        <a:prstGeom prst="ellipse">
          <a:avLst/>
        </a:prstGeom>
        <a:solidFill>
          <a:srgbClr val="01544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48EB2D-FDE7-4630-AA29-9207122CEBA9}">
      <dsp:nvSpPr>
        <dsp:cNvPr id="0" name=""/>
        <dsp:cNvSpPr/>
      </dsp:nvSpPr>
      <dsp:spPr>
        <a:xfrm>
          <a:off x="6451676" y="666292"/>
          <a:ext cx="2638142" cy="835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4014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altLang="zh-TW" sz="1400" kern="12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2017</a:t>
          </a:r>
          <a:r>
            <a:rPr kumimoji="0" lang="zh-TW" altLang="en-US" sz="1400" kern="12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年</a:t>
          </a:r>
          <a:r>
            <a:rPr kumimoji="0" lang="en-US" altLang="zh-TW" sz="1400" kern="12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12</a:t>
          </a:r>
          <a:r>
            <a:rPr kumimoji="0" lang="zh-TW" altLang="en-US" sz="1400" kern="12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月</a:t>
          </a:r>
          <a:r>
            <a:rPr kumimoji="0" lang="en-US" altLang="zh-TW" sz="1400" kern="12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 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kumimoji="0" lang="zh-TW" altLang="en-US" sz="1400" kern="1200" dirty="0" smtClean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首次突破獲利百億</a:t>
          </a:r>
          <a:endParaRPr lang="zh-TW" altLang="en-US" sz="1400" kern="1200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sp:txBody>
      <dsp:txXfrm>
        <a:off x="6451676" y="666292"/>
        <a:ext cx="2638142" cy="8356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D5CEBA-4A86-4685-9FC9-A13E926A852D}">
      <dsp:nvSpPr>
        <dsp:cNvPr id="0" name=""/>
        <dsp:cNvSpPr/>
      </dsp:nvSpPr>
      <dsp:spPr>
        <a:xfrm>
          <a:off x="2811" y="86943"/>
          <a:ext cx="3425672" cy="994445"/>
        </a:xfrm>
        <a:prstGeom prst="chevron">
          <a:avLst/>
        </a:prstGeom>
        <a:solidFill>
          <a:srgbClr val="01544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800" kern="12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2017</a:t>
          </a:r>
          <a:r>
            <a:rPr lang="zh-TW" altLang="en-US" sz="2800" kern="12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年</a:t>
          </a:r>
          <a:endParaRPr lang="zh-TW" altLang="en-US" sz="2800" kern="1200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sp:txBody>
      <dsp:txXfrm>
        <a:off x="500034" y="86943"/>
        <a:ext cx="2431227" cy="994445"/>
      </dsp:txXfrm>
    </dsp:sp>
    <dsp:sp modelId="{1FB08EEE-65FD-4CF0-B29D-B7D8A2D6F350}">
      <dsp:nvSpPr>
        <dsp:cNvPr id="0" name=""/>
        <dsp:cNvSpPr/>
      </dsp:nvSpPr>
      <dsp:spPr>
        <a:xfrm>
          <a:off x="3085916" y="86943"/>
          <a:ext cx="3425672" cy="994445"/>
        </a:xfrm>
        <a:prstGeom prst="chevron">
          <a:avLst/>
        </a:prstGeom>
        <a:solidFill>
          <a:srgbClr val="01544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800" kern="12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2019</a:t>
          </a:r>
          <a:r>
            <a:rPr lang="zh-TW" altLang="en-US" sz="2800" kern="12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年</a:t>
          </a:r>
          <a:endParaRPr lang="zh-TW" altLang="en-US" sz="2800" kern="1200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sp:txBody>
      <dsp:txXfrm>
        <a:off x="3583139" y="86943"/>
        <a:ext cx="2431227" cy="994445"/>
      </dsp:txXfrm>
    </dsp:sp>
    <dsp:sp modelId="{EAF9C296-D0F5-4BCD-A5E7-B653CAC85AC4}">
      <dsp:nvSpPr>
        <dsp:cNvPr id="0" name=""/>
        <dsp:cNvSpPr/>
      </dsp:nvSpPr>
      <dsp:spPr>
        <a:xfrm>
          <a:off x="6169021" y="86943"/>
          <a:ext cx="3425672" cy="994445"/>
        </a:xfrm>
        <a:prstGeom prst="chevron">
          <a:avLst/>
        </a:prstGeom>
        <a:solidFill>
          <a:srgbClr val="01544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未來</a:t>
          </a:r>
          <a:endParaRPr lang="zh-TW" altLang="en-US" sz="2800" kern="1200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sp:txBody>
      <dsp:txXfrm>
        <a:off x="6666244" y="86943"/>
        <a:ext cx="2431227" cy="99444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1A3611-8149-48F3-9210-846F0B9CF327}">
      <dsp:nvSpPr>
        <dsp:cNvPr id="0" name=""/>
        <dsp:cNvSpPr/>
      </dsp:nvSpPr>
      <dsp:spPr>
        <a:xfrm>
          <a:off x="-6140192" y="-921917"/>
          <a:ext cx="7172428" cy="7172428"/>
        </a:xfrm>
        <a:prstGeom prst="blockArc">
          <a:avLst>
            <a:gd name="adj1" fmla="val 18900000"/>
            <a:gd name="adj2" fmla="val 2700000"/>
            <a:gd name="adj3" fmla="val 301"/>
          </a:avLst>
        </a:prstGeom>
        <a:solidFill>
          <a:srgbClr val="01544C"/>
        </a:solidFill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E84303-CE49-487F-A75E-E9C280E1AA8A}">
      <dsp:nvSpPr>
        <dsp:cNvPr id="0" name=""/>
        <dsp:cNvSpPr/>
      </dsp:nvSpPr>
      <dsp:spPr>
        <a:xfrm>
          <a:off x="346078" y="1512173"/>
          <a:ext cx="9054921" cy="2304246"/>
        </a:xfrm>
        <a:prstGeom prst="rect">
          <a:avLst/>
        </a:prstGeom>
        <a:noFill/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4785" tIns="60960" rIns="60960" bIns="6096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400" b="1" kern="1200" dirty="0">
            <a:solidFill>
              <a:schemeClr val="tx1"/>
            </a:solidFill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b="0" kern="1200" dirty="0" smtClean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延攬潛力在學菁英進入企業，儲備未來人才</a:t>
          </a:r>
          <a:endParaRPr lang="zh-TW" altLang="en-US" sz="2000" b="0" kern="1200" dirty="0">
            <a:solidFill>
              <a:schemeClr val="tx1"/>
            </a:solidFill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b="0" kern="1200" dirty="0" smtClean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產學合作與交流，提前適應職場</a:t>
          </a:r>
          <a:endParaRPr lang="zh-TW" altLang="en-US" sz="2000" b="0" kern="1200" dirty="0">
            <a:solidFill>
              <a:schemeClr val="tx1"/>
            </a:solidFill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b="0" kern="1200" dirty="0" smtClean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優先錄取內部職缺</a:t>
          </a:r>
          <a:endParaRPr lang="zh-TW" altLang="en-US" sz="2000" b="0" kern="1200" dirty="0">
            <a:solidFill>
              <a:schemeClr val="tx1"/>
            </a:solidFill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sp:txBody>
      <dsp:txXfrm>
        <a:off x="346078" y="1512173"/>
        <a:ext cx="9054921" cy="2304246"/>
      </dsp:txXfrm>
    </dsp:sp>
    <dsp:sp modelId="{81EFC891-E1EA-4C2F-BF1A-CD5DF75884A2}">
      <dsp:nvSpPr>
        <dsp:cNvPr id="0" name=""/>
        <dsp:cNvSpPr/>
      </dsp:nvSpPr>
      <dsp:spPr>
        <a:xfrm>
          <a:off x="104590" y="1793214"/>
          <a:ext cx="1763295" cy="174216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1A3611-8149-48F3-9210-846F0B9CF327}">
      <dsp:nvSpPr>
        <dsp:cNvPr id="0" name=""/>
        <dsp:cNvSpPr/>
      </dsp:nvSpPr>
      <dsp:spPr>
        <a:xfrm>
          <a:off x="-5979296" y="-921917"/>
          <a:ext cx="7172428" cy="7172428"/>
        </a:xfrm>
        <a:prstGeom prst="blockArc">
          <a:avLst>
            <a:gd name="adj1" fmla="val 18900000"/>
            <a:gd name="adj2" fmla="val 2700000"/>
            <a:gd name="adj3" fmla="val 301"/>
          </a:avLst>
        </a:prstGeom>
        <a:solidFill>
          <a:srgbClr val="01544C"/>
        </a:solidFill>
        <a:ln w="25400" cap="flat" cmpd="sng" algn="ctr">
          <a:solidFill>
            <a:srgbClr val="01544C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E84303-CE49-487F-A75E-E9C280E1AA8A}">
      <dsp:nvSpPr>
        <dsp:cNvPr id="0" name=""/>
        <dsp:cNvSpPr/>
      </dsp:nvSpPr>
      <dsp:spPr>
        <a:xfrm>
          <a:off x="864623" y="581994"/>
          <a:ext cx="8386170" cy="967448"/>
        </a:xfrm>
        <a:prstGeom prst="rect">
          <a:avLst/>
        </a:prstGeom>
        <a:noFill/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5914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b="1" kern="1200" dirty="0" smtClean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              </a:t>
          </a:r>
          <a:r>
            <a:rPr lang="zh-TW" altLang="en-US" sz="2000" b="0" kern="1200" dirty="0" smtClean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企業文化，融入組織</a:t>
          </a:r>
          <a:endParaRPr lang="zh-TW" altLang="en-US" sz="2000" b="0" kern="1200" dirty="0">
            <a:solidFill>
              <a:schemeClr val="tx1"/>
            </a:solidFill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sp:txBody>
      <dsp:txXfrm>
        <a:off x="864623" y="581994"/>
        <a:ext cx="8386170" cy="967448"/>
      </dsp:txXfrm>
    </dsp:sp>
    <dsp:sp modelId="{81EFC891-E1EA-4C2F-BF1A-CD5DF75884A2}">
      <dsp:nvSpPr>
        <dsp:cNvPr id="0" name=""/>
        <dsp:cNvSpPr/>
      </dsp:nvSpPr>
      <dsp:spPr>
        <a:xfrm>
          <a:off x="161407" y="370790"/>
          <a:ext cx="1347094" cy="132495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rgbClr val="01544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CCDD1B-F984-C34A-B1FA-E3E7A531C4BB}">
      <dsp:nvSpPr>
        <dsp:cNvPr id="0" name=""/>
        <dsp:cNvSpPr/>
      </dsp:nvSpPr>
      <dsp:spPr>
        <a:xfrm>
          <a:off x="1251978" y="2180572"/>
          <a:ext cx="7998848" cy="967448"/>
        </a:xfrm>
        <a:prstGeom prst="rect">
          <a:avLst/>
        </a:prstGeom>
        <a:noFill/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5914" tIns="106680" rIns="106680" bIns="106680" numCol="1" spcCol="1270" anchor="ctr" anchorCtr="0">
          <a:noAutofit/>
        </a:bodyPr>
        <a:lstStyle/>
        <a:p>
          <a:pPr marL="0" lvl="0" indent="0" algn="l" defTabSz="1866900">
            <a:lnSpc>
              <a:spcPct val="50000"/>
            </a:lnSpc>
            <a:spcBef>
              <a:spcPct val="0"/>
            </a:spcBef>
            <a:spcAft>
              <a:spcPts val="600"/>
            </a:spcAft>
          </a:pPr>
          <a:r>
            <a:rPr lang="zh-TW" altLang="en-US" sz="4200" b="1" kern="1200" dirty="0" smtClean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     </a:t>
          </a:r>
          <a:r>
            <a:rPr lang="zh-TW" altLang="en-US" sz="2400" b="1" kern="1200" dirty="0" smtClean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 </a:t>
          </a:r>
          <a:r>
            <a:rPr lang="zh-TW" altLang="en-US" sz="2000" b="0" kern="1200" dirty="0" smtClean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跨部門溝通，團隊合作</a:t>
          </a:r>
          <a:endParaRPr lang="zh-TW" altLang="en-US" sz="2000" b="0" kern="1200" dirty="0">
            <a:solidFill>
              <a:schemeClr val="tx1"/>
            </a:solidFill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sp:txBody>
      <dsp:txXfrm>
        <a:off x="1251978" y="2180572"/>
        <a:ext cx="7998848" cy="967448"/>
      </dsp:txXfrm>
    </dsp:sp>
    <dsp:sp modelId="{0F2503DF-51E3-234F-8502-87EBCC51D645}">
      <dsp:nvSpPr>
        <dsp:cNvPr id="0" name=""/>
        <dsp:cNvSpPr/>
      </dsp:nvSpPr>
      <dsp:spPr>
        <a:xfrm>
          <a:off x="505074" y="1998222"/>
          <a:ext cx="1332148" cy="133214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1544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2F66CB-90DD-484B-A4AD-88E8FD9E76B5}">
      <dsp:nvSpPr>
        <dsp:cNvPr id="0" name=""/>
        <dsp:cNvSpPr/>
      </dsp:nvSpPr>
      <dsp:spPr>
        <a:xfrm>
          <a:off x="864623" y="3785086"/>
          <a:ext cx="8386170" cy="967448"/>
        </a:xfrm>
        <a:prstGeom prst="rect">
          <a:avLst/>
        </a:prstGeom>
        <a:noFill/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5914" tIns="109220" rIns="109220" bIns="109220" numCol="1" spcCol="1270" anchor="ctr" anchorCtr="0">
          <a:noAutofit/>
        </a:bodyPr>
        <a:lstStyle/>
        <a:p>
          <a:pPr marL="0" lvl="0" indent="0" algn="l" defTabSz="1911350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300" b="1" kern="1200" dirty="0" smtClean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        </a:t>
          </a:r>
          <a:r>
            <a:rPr lang="zh-TW" altLang="en-US" sz="2000" b="0" kern="1200" dirty="0" smtClean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金融保險產業知識結合實務</a:t>
          </a:r>
          <a:endParaRPr lang="zh-TW" altLang="en-US" sz="2000" b="0" kern="1200" dirty="0">
            <a:solidFill>
              <a:schemeClr val="tx1"/>
            </a:solidFill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sp:txBody>
      <dsp:txXfrm>
        <a:off x="864623" y="3785086"/>
        <a:ext cx="8386170" cy="967448"/>
      </dsp:txXfrm>
    </dsp:sp>
    <dsp:sp modelId="{0F2C792A-5DB3-6344-9FFC-49DD024CC64D}">
      <dsp:nvSpPr>
        <dsp:cNvPr id="0" name=""/>
        <dsp:cNvSpPr/>
      </dsp:nvSpPr>
      <dsp:spPr>
        <a:xfrm>
          <a:off x="197162" y="3596800"/>
          <a:ext cx="1332148" cy="133214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1544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D5C08C-454F-4F6A-A08D-B99F93262E74}">
      <dsp:nvSpPr>
        <dsp:cNvPr id="0" name=""/>
        <dsp:cNvSpPr/>
      </dsp:nvSpPr>
      <dsp:spPr>
        <a:xfrm>
          <a:off x="510685" y="286206"/>
          <a:ext cx="6317384" cy="101490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01544C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5615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上班時間</a:t>
          </a:r>
          <a:r>
            <a:rPr lang="en-US" altLang="zh-TW" sz="2400" kern="12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:08:50-17:30</a:t>
          </a:r>
          <a:r>
            <a:rPr lang="zh-TW" altLang="en-US" sz="2400" kern="12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，午休</a:t>
          </a:r>
          <a:r>
            <a:rPr lang="en-US" altLang="zh-TW" sz="2400" kern="12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12:00-13:00</a:t>
          </a:r>
          <a:endParaRPr lang="zh-TW" altLang="en-US" sz="2400" kern="1200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sp:txBody>
      <dsp:txXfrm>
        <a:off x="510685" y="286206"/>
        <a:ext cx="6317384" cy="1014905"/>
      </dsp:txXfrm>
    </dsp:sp>
    <dsp:sp modelId="{1C62B78D-6005-4B00-8117-6A7C2281413F}">
      <dsp:nvSpPr>
        <dsp:cNvPr id="0" name=""/>
        <dsp:cNvSpPr/>
      </dsp:nvSpPr>
      <dsp:spPr>
        <a:xfrm>
          <a:off x="43194" y="86937"/>
          <a:ext cx="948975" cy="7593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69CE8B-D6EF-4480-9F43-4ED3D5F0443A}">
      <dsp:nvSpPr>
        <dsp:cNvPr id="0" name=""/>
        <dsp:cNvSpPr/>
      </dsp:nvSpPr>
      <dsp:spPr>
        <a:xfrm>
          <a:off x="433993" y="1587037"/>
          <a:ext cx="6470767" cy="101717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01544C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5615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薪資</a:t>
          </a:r>
          <a:r>
            <a:rPr lang="en-US" altLang="zh-TW" sz="2400" kern="12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:30,000</a:t>
          </a:r>
          <a:r>
            <a:rPr lang="zh-TW" altLang="en-US" sz="2400" kern="12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元</a:t>
          </a:r>
          <a:r>
            <a:rPr lang="en-US" altLang="zh-TW" sz="2400" kern="12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/</a:t>
          </a:r>
          <a:r>
            <a:rPr lang="zh-TW" altLang="en-US" sz="2400" kern="12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月，中午提供免費午餐</a:t>
          </a:r>
          <a:endParaRPr lang="zh-TW" altLang="en-US" sz="2400" kern="1200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sp:txBody>
      <dsp:txXfrm>
        <a:off x="433993" y="1587037"/>
        <a:ext cx="6470767" cy="1017179"/>
      </dsp:txXfrm>
    </dsp:sp>
    <dsp:sp modelId="{A56F7538-376D-4556-97C3-16F50791E1BD}">
      <dsp:nvSpPr>
        <dsp:cNvPr id="0" name=""/>
        <dsp:cNvSpPr/>
      </dsp:nvSpPr>
      <dsp:spPr>
        <a:xfrm>
          <a:off x="0" y="1261160"/>
          <a:ext cx="1024031" cy="970504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CE2F97-097C-4CE2-BBDA-0790FFCE73FF}">
      <dsp:nvSpPr>
        <dsp:cNvPr id="0" name=""/>
        <dsp:cNvSpPr/>
      </dsp:nvSpPr>
      <dsp:spPr>
        <a:xfrm>
          <a:off x="461920" y="2919522"/>
          <a:ext cx="6414914" cy="93144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01544C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5615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依法享勞保、健保及員工團保</a:t>
          </a:r>
          <a:endParaRPr lang="zh-TW" altLang="en-US" sz="2400" kern="1200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sp:txBody>
      <dsp:txXfrm>
        <a:off x="461920" y="2919522"/>
        <a:ext cx="6414914" cy="931443"/>
      </dsp:txXfrm>
    </dsp:sp>
    <dsp:sp modelId="{01A09682-0823-4DB3-A63C-A7D714E39F95}">
      <dsp:nvSpPr>
        <dsp:cNvPr id="0" name=""/>
        <dsp:cNvSpPr/>
      </dsp:nvSpPr>
      <dsp:spPr>
        <a:xfrm>
          <a:off x="40320" y="2628811"/>
          <a:ext cx="935860" cy="943528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FDE03F-57BF-49A6-8E91-FD29DF8B1E93}">
      <dsp:nvSpPr>
        <dsp:cNvPr id="0" name=""/>
        <dsp:cNvSpPr/>
      </dsp:nvSpPr>
      <dsp:spPr>
        <a:xfrm>
          <a:off x="537648" y="4132723"/>
          <a:ext cx="6340148" cy="93984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01544C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5615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提供勞動契約書、實習合約書</a:t>
          </a:r>
          <a:endParaRPr lang="zh-TW" altLang="en-US" sz="2400" kern="1200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sp:txBody>
      <dsp:txXfrm>
        <a:off x="537648" y="4132723"/>
        <a:ext cx="6340148" cy="939840"/>
      </dsp:txXfrm>
    </dsp:sp>
    <dsp:sp modelId="{9A293CCD-E477-4F26-82CC-A5D2A2E96020}">
      <dsp:nvSpPr>
        <dsp:cNvPr id="0" name=""/>
        <dsp:cNvSpPr/>
      </dsp:nvSpPr>
      <dsp:spPr>
        <a:xfrm>
          <a:off x="96742" y="3942661"/>
          <a:ext cx="849225" cy="884827"/>
        </a:xfrm>
        <a:prstGeom prst="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186A54-A6C9-466C-8965-F0C3CE9C01D6}">
      <dsp:nvSpPr>
        <dsp:cNvPr id="0" name=""/>
        <dsp:cNvSpPr/>
      </dsp:nvSpPr>
      <dsp:spPr>
        <a:xfrm>
          <a:off x="1728" y="1535959"/>
          <a:ext cx="1228584" cy="1228584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A3AF2F-0377-4F67-AE9C-FC7D8ECA7E35}">
      <dsp:nvSpPr>
        <dsp:cNvPr id="0" name=""/>
        <dsp:cNvSpPr/>
      </dsp:nvSpPr>
      <dsp:spPr>
        <a:xfrm>
          <a:off x="77176" y="2273110"/>
          <a:ext cx="1477692" cy="1228584"/>
        </a:xfrm>
        <a:prstGeom prst="roundRect">
          <a:avLst>
            <a:gd name="adj" fmla="val 10000"/>
          </a:avLst>
        </a:prstGeom>
        <a:solidFill>
          <a:srgbClr val="01544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b="1" kern="1200" dirty="0" smtClean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履歷</a:t>
          </a:r>
          <a:endParaRPr lang="en-US" altLang="zh-TW" sz="2000" b="1" kern="1200" dirty="0" smtClean="0">
            <a:solidFill>
              <a:schemeClr val="bg1"/>
            </a:solidFill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b="1" kern="1200" dirty="0" smtClean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資料收件</a:t>
          </a:r>
          <a:endParaRPr lang="zh-TW" altLang="en-US" sz="2000" b="1" kern="1200" dirty="0">
            <a:solidFill>
              <a:schemeClr val="bg1"/>
            </a:solidFill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1800" kern="12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3/31</a:t>
          </a:r>
          <a:r>
            <a:rPr lang="zh-TW" altLang="en-US" sz="1800" kern="12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截止</a:t>
          </a:r>
          <a:endParaRPr lang="zh-TW" altLang="en-US" sz="1800" kern="1200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sp:txBody>
      <dsp:txXfrm>
        <a:off x="113160" y="2309094"/>
        <a:ext cx="1405724" cy="1156616"/>
      </dsp:txXfrm>
    </dsp:sp>
    <dsp:sp modelId="{7D78633C-1813-4E63-A16F-FBEFE4C023E7}">
      <dsp:nvSpPr>
        <dsp:cNvPr id="0" name=""/>
        <dsp:cNvSpPr/>
      </dsp:nvSpPr>
      <dsp:spPr>
        <a:xfrm>
          <a:off x="1510559" y="2002646"/>
          <a:ext cx="280246" cy="2952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300" kern="1200"/>
        </a:p>
      </dsp:txBody>
      <dsp:txXfrm>
        <a:off x="1510559" y="2061688"/>
        <a:ext cx="196172" cy="177127"/>
      </dsp:txXfrm>
    </dsp:sp>
    <dsp:sp modelId="{FD8A254E-AF7D-4306-B999-CEA04FDC637A}">
      <dsp:nvSpPr>
        <dsp:cNvPr id="0" name=""/>
        <dsp:cNvSpPr/>
      </dsp:nvSpPr>
      <dsp:spPr>
        <a:xfrm>
          <a:off x="2031017" y="1535959"/>
          <a:ext cx="1228584" cy="1228584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F7F893-8F03-4A07-A838-2C7DBDA375A7}">
      <dsp:nvSpPr>
        <dsp:cNvPr id="0" name=""/>
        <dsp:cNvSpPr/>
      </dsp:nvSpPr>
      <dsp:spPr>
        <a:xfrm>
          <a:off x="2191164" y="2273110"/>
          <a:ext cx="1308295" cy="1228584"/>
        </a:xfrm>
        <a:prstGeom prst="roundRect">
          <a:avLst>
            <a:gd name="adj" fmla="val 10000"/>
          </a:avLst>
        </a:prstGeom>
        <a:solidFill>
          <a:srgbClr val="01544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kern="12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履歷</a:t>
          </a:r>
          <a:endParaRPr lang="en-US" altLang="zh-TW" sz="2000" kern="1200" dirty="0" smtClean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kern="12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資料審核</a:t>
          </a:r>
          <a:endParaRPr lang="zh-TW" altLang="en-US" sz="2000" kern="1200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1800" kern="12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4</a:t>
          </a:r>
          <a:r>
            <a:rPr lang="zh-TW" altLang="en-US" sz="1800" kern="12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月上旬</a:t>
          </a:r>
          <a:endParaRPr lang="zh-TW" altLang="en-US" sz="1800" kern="1200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sp:txBody>
      <dsp:txXfrm>
        <a:off x="2227148" y="2309094"/>
        <a:ext cx="1236327" cy="1156616"/>
      </dsp:txXfrm>
    </dsp:sp>
    <dsp:sp modelId="{09211E65-7445-48E2-84DD-9161CCB1C76F}">
      <dsp:nvSpPr>
        <dsp:cNvPr id="0" name=""/>
        <dsp:cNvSpPr/>
      </dsp:nvSpPr>
      <dsp:spPr>
        <a:xfrm>
          <a:off x="3510204" y="2002646"/>
          <a:ext cx="250601" cy="2952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300" kern="1200"/>
        </a:p>
      </dsp:txBody>
      <dsp:txXfrm>
        <a:off x="3510204" y="2061688"/>
        <a:ext cx="175421" cy="177127"/>
      </dsp:txXfrm>
    </dsp:sp>
    <dsp:sp modelId="{65168392-3D04-4F6D-AFC5-2B83442827A1}">
      <dsp:nvSpPr>
        <dsp:cNvPr id="0" name=""/>
        <dsp:cNvSpPr/>
      </dsp:nvSpPr>
      <dsp:spPr>
        <a:xfrm>
          <a:off x="3975607" y="1535959"/>
          <a:ext cx="1228584" cy="1228584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966BED-7F9B-44B7-A5AF-5171DD03B66F}">
      <dsp:nvSpPr>
        <dsp:cNvPr id="0" name=""/>
        <dsp:cNvSpPr/>
      </dsp:nvSpPr>
      <dsp:spPr>
        <a:xfrm>
          <a:off x="4130557" y="2273110"/>
          <a:ext cx="1318689" cy="1228584"/>
        </a:xfrm>
        <a:prstGeom prst="roundRect">
          <a:avLst>
            <a:gd name="adj" fmla="val 10000"/>
          </a:avLst>
        </a:prstGeom>
        <a:solidFill>
          <a:srgbClr val="01544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2000" kern="12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單位</a:t>
          </a:r>
          <a:endParaRPr lang="en-US" altLang="zh-TW" sz="2000" kern="1200" dirty="0" smtClean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2000" kern="12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主管面談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altLang="zh-TW" sz="1800" kern="1200" dirty="0" smtClean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sp:txBody>
      <dsp:txXfrm>
        <a:off x="4166541" y="2309094"/>
        <a:ext cx="1246721" cy="1156616"/>
      </dsp:txXfrm>
    </dsp:sp>
    <dsp:sp modelId="{1C268AA8-2805-4E80-8E6C-3FBBEB91A8A2}">
      <dsp:nvSpPr>
        <dsp:cNvPr id="0" name=""/>
        <dsp:cNvSpPr/>
      </dsp:nvSpPr>
      <dsp:spPr>
        <a:xfrm>
          <a:off x="5456613" y="2002646"/>
          <a:ext cx="252420" cy="2952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300" kern="1200"/>
        </a:p>
      </dsp:txBody>
      <dsp:txXfrm>
        <a:off x="5456613" y="2061688"/>
        <a:ext cx="176694" cy="177127"/>
      </dsp:txXfrm>
    </dsp:sp>
    <dsp:sp modelId="{37C35E34-BE76-4352-9F10-E6E5AD5392A5}">
      <dsp:nvSpPr>
        <dsp:cNvPr id="0" name=""/>
        <dsp:cNvSpPr/>
      </dsp:nvSpPr>
      <dsp:spPr>
        <a:xfrm>
          <a:off x="5925395" y="1535959"/>
          <a:ext cx="1228584" cy="1228584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189064-212A-41F2-8849-D47F762CF688}">
      <dsp:nvSpPr>
        <dsp:cNvPr id="0" name=""/>
        <dsp:cNvSpPr/>
      </dsp:nvSpPr>
      <dsp:spPr>
        <a:xfrm>
          <a:off x="6112478" y="2273110"/>
          <a:ext cx="1254422" cy="1228584"/>
        </a:xfrm>
        <a:prstGeom prst="roundRect">
          <a:avLst>
            <a:gd name="adj" fmla="val 10000"/>
          </a:avLst>
        </a:prstGeom>
        <a:solidFill>
          <a:srgbClr val="01544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171450" lvl="1" indent="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zh-TW" altLang="en-US" sz="2000" kern="1200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sp:txBody>
      <dsp:txXfrm>
        <a:off x="6148462" y="2309094"/>
        <a:ext cx="1182454" cy="1156616"/>
      </dsp:txXfrm>
    </dsp:sp>
    <dsp:sp modelId="{E3A86626-2849-447E-B564-93CB6E0D0F01}">
      <dsp:nvSpPr>
        <dsp:cNvPr id="0" name=""/>
        <dsp:cNvSpPr/>
      </dsp:nvSpPr>
      <dsp:spPr>
        <a:xfrm>
          <a:off x="7395154" y="2002646"/>
          <a:ext cx="241174" cy="2952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300" kern="1200"/>
        </a:p>
      </dsp:txBody>
      <dsp:txXfrm>
        <a:off x="7395154" y="2061688"/>
        <a:ext cx="168822" cy="177127"/>
      </dsp:txXfrm>
    </dsp:sp>
    <dsp:sp modelId="{11E087CD-D4D9-492B-874D-12AE8A4590C8}">
      <dsp:nvSpPr>
        <dsp:cNvPr id="0" name=""/>
        <dsp:cNvSpPr/>
      </dsp:nvSpPr>
      <dsp:spPr>
        <a:xfrm>
          <a:off x="7843048" y="1535959"/>
          <a:ext cx="1228584" cy="1228584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4CCE04-B9A0-4CBB-8CE1-68DE61912602}">
      <dsp:nvSpPr>
        <dsp:cNvPr id="0" name=""/>
        <dsp:cNvSpPr/>
      </dsp:nvSpPr>
      <dsp:spPr>
        <a:xfrm>
          <a:off x="8043050" y="2273110"/>
          <a:ext cx="1228584" cy="1228584"/>
        </a:xfrm>
        <a:prstGeom prst="roundRect">
          <a:avLst>
            <a:gd name="adj" fmla="val 10000"/>
          </a:avLst>
        </a:prstGeom>
        <a:solidFill>
          <a:srgbClr val="01544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zh-TW" altLang="en-US" sz="1800" kern="1200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sp:txBody>
      <dsp:txXfrm>
        <a:off x="8079034" y="2309094"/>
        <a:ext cx="1156616" cy="11566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0"/>
            <a:ext cx="29502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5352" y="0"/>
            <a:ext cx="29502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1A88149F-946A-4EC5-8DF9-DD1F26CD9E6C}" type="datetimeFigureOut">
              <a:rPr lang="zh-TW" altLang="en-US"/>
              <a:pPr>
                <a:defRPr/>
              </a:pPr>
              <a:t>2020/3/16</a:t>
            </a:fld>
            <a:endParaRPr lang="en-US" altLang="zh-TW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9440871"/>
            <a:ext cx="29502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5352" y="9440871"/>
            <a:ext cx="29502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B1CCDF14-6FE0-49D9-B064-5EDED2043C87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356496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0"/>
            <a:ext cx="29502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5352" y="0"/>
            <a:ext cx="29502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8C93ADB9-47E4-439D-BF78-14432EC23A58}" type="datetimeFigureOut">
              <a:rPr lang="zh-TW" altLang="en-US"/>
              <a:pPr>
                <a:defRPr/>
              </a:pPr>
              <a:t>2020/3/16</a:t>
            </a:fld>
            <a:endParaRPr lang="en-US" altLang="zh-TW"/>
          </a:p>
        </p:txBody>
      </p:sp>
      <p:sp>
        <p:nvSpPr>
          <p:cNvPr id="49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96925" y="746125"/>
            <a:ext cx="5213350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201" y="4721226"/>
            <a:ext cx="5444806" cy="447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 smtClean="0"/>
              <a:t>按一下以編輯母片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129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440871"/>
            <a:ext cx="29502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29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5352" y="9440871"/>
            <a:ext cx="29502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BC23D7D8-28C3-419D-AC67-CBDD99972D17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315265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1pPr>
    <a:lvl2pPr marL="445041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2pPr>
    <a:lvl3pPr marL="89634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3pPr>
    <a:lvl4pPr marL="1347661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4pPr>
    <a:lvl5pPr marL="179896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5pPr>
    <a:lvl6pPr marL="2255913" algn="l" defTabSz="90235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07092" algn="l" defTabSz="90235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58280" algn="l" defTabSz="90235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09460" algn="l" defTabSz="90235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796925" y="746125"/>
            <a:ext cx="5213350" cy="37258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zh-TW" altLang="en-US" sz="1200" b="1" i="0" kern="1200" dirty="0" smtClean="0"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  <a:cs typeface="+mn-cs"/>
              </a:rPr>
              <a:t>大企業招聘實習生的目的：</a:t>
            </a:r>
            <a:endParaRPr lang="zh-TW" altLang="en-US" sz="1200" b="0" i="0" kern="1200" dirty="0" smtClean="0"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  <a:cs typeface="+mn-cs"/>
            </a:endParaRPr>
          </a:p>
          <a:p>
            <a:pPr fontAlgn="base"/>
            <a:r>
              <a:rPr lang="en-US" altLang="zh-TW" sz="1200" b="0" i="0" kern="1200" dirty="0" smtClean="0"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  <a:cs typeface="+mn-cs"/>
              </a:rPr>
              <a:t>1</a:t>
            </a:r>
            <a:r>
              <a:rPr lang="zh-TW" altLang="en-US" sz="1200" b="0" i="0" kern="1200" dirty="0" smtClean="0"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  <a:cs typeface="+mn-cs"/>
              </a:rPr>
              <a:t>、儘快的搶到人才</a:t>
            </a:r>
          </a:p>
          <a:p>
            <a:r>
              <a:rPr lang="zh-TW" altLang="en-US" sz="1200" b="0" i="0" kern="1200" dirty="0" smtClean="0"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  <a:cs typeface="+mn-cs"/>
              </a:rPr>
              <a:t>尤其互聯網公司，他們想儘早的搶到人才，比如</a:t>
            </a:r>
            <a:r>
              <a:rPr lang="en-US" altLang="zh-TW" sz="1200" b="0" i="0" kern="1200" dirty="0" smtClean="0"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  <a:cs typeface="+mn-cs"/>
              </a:rPr>
              <a:t>bat</a:t>
            </a:r>
            <a:r>
              <a:rPr lang="zh-TW" altLang="en-US" sz="1200" b="0" i="0" kern="1200" dirty="0" smtClean="0"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  <a:cs typeface="+mn-cs"/>
              </a:rPr>
              <a:t>等的的互聯網公司一般在</a:t>
            </a:r>
            <a:r>
              <a:rPr lang="en-US" altLang="zh-TW" sz="1200" b="0" i="0" kern="1200" dirty="0" smtClean="0"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  <a:cs typeface="+mn-cs"/>
              </a:rPr>
              <a:t>3-4</a:t>
            </a:r>
            <a:r>
              <a:rPr lang="zh-TW" altLang="en-US" sz="1200" b="0" i="0" kern="1200" dirty="0" smtClean="0"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  <a:cs typeface="+mn-cs"/>
              </a:rPr>
              <a:t>月份就開始大面積的招聘下一年畢業的學生。畢竟這幾年互聯網創業公司非常多，導致</a:t>
            </a:r>
            <a:r>
              <a:rPr lang="en-US" altLang="zh-TW" sz="1200" b="0" i="0" kern="1200" dirty="0" smtClean="0"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  <a:cs typeface="+mn-cs"/>
              </a:rPr>
              <a:t>IT</a:t>
            </a:r>
            <a:r>
              <a:rPr lang="zh-TW" altLang="en-US" sz="1200" b="0" i="0" kern="1200" dirty="0" smtClean="0"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  <a:cs typeface="+mn-cs"/>
              </a:rPr>
              <a:t>人才緊缺，</a:t>
            </a:r>
            <a:r>
              <a:rPr lang="en-US" altLang="zh-TW" sz="1200" b="0" i="0" kern="1200" dirty="0" smtClean="0"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  <a:cs typeface="+mn-cs"/>
              </a:rPr>
              <a:t>IT</a:t>
            </a:r>
            <a:r>
              <a:rPr lang="zh-TW" altLang="en-US" sz="1200" b="0" i="0" kern="1200" dirty="0" smtClean="0"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  <a:cs typeface="+mn-cs"/>
              </a:rPr>
              <a:t>行業工資也是水漲船高。互聯網企業的招聘也越來越早，其中的原因之一就是為了搶到優秀的人才。這也是為什麼一些大企業要實習生只要大三和研二，研一的。</a:t>
            </a:r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en-US" altLang="zh-TW" dirty="0" smtClean="0"/>
          </a:p>
          <a:p>
            <a:pPr fontAlgn="base"/>
            <a:r>
              <a:rPr lang="en-US" altLang="zh-TW" sz="1200" b="0" i="0" kern="1200" dirty="0" smtClean="0"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  <a:cs typeface="+mn-cs"/>
              </a:rPr>
              <a:t>2</a:t>
            </a:r>
            <a:r>
              <a:rPr lang="zh-TW" altLang="en-US" sz="1200" b="0" i="0" kern="1200" dirty="0" smtClean="0"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  <a:cs typeface="+mn-cs"/>
              </a:rPr>
              <a:t>、宣傳效應和良好的口碑</a:t>
            </a:r>
          </a:p>
          <a:p>
            <a:pPr fontAlgn="base"/>
            <a:r>
              <a:rPr lang="zh-TW" altLang="en-US" sz="1200" b="0" i="0" kern="1200" dirty="0" smtClean="0"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  <a:cs typeface="+mn-cs"/>
              </a:rPr>
              <a:t>如果企業不錯，文化也不錯，實習學生回到學校肯定會向同學、老師和網上分享自己的經歷，對於企業的口碑來說很不錯。當然，如果一個企業壓榨勞動力被學生網上分享了，那對於企業口碑是打擊性的。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23D7D8-28C3-419D-AC67-CBDD99972D17}" type="slidenum">
              <a:rPr lang="zh-TW" altLang="en-US" smtClean="0"/>
              <a:pPr>
                <a:defRPr/>
              </a:pPr>
              <a:t>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92385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796925" y="744538"/>
            <a:ext cx="5218113" cy="372903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642929-A26B-4F30-AAC8-3F1FA4DDE6DF}" type="slidenum">
              <a:rPr lang="zh-TW" altLang="en-US" smtClean="0">
                <a:solidFill>
                  <a:prstClr val="black"/>
                </a:solidFill>
              </a:rPr>
              <a:pPr/>
              <a:t>3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1710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796925" y="744538"/>
            <a:ext cx="5218113" cy="372903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642929-A26B-4F30-AAC8-3F1FA4DDE6DF}" type="slidenum">
              <a:rPr lang="zh-TW" altLang="en-US" smtClean="0">
                <a:solidFill>
                  <a:prstClr val="black"/>
                </a:solidFill>
              </a:rPr>
              <a:pPr/>
              <a:t>4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171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796925" y="744538"/>
            <a:ext cx="5218113" cy="372903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642929-A26B-4F30-AAC8-3F1FA4DDE6DF}" type="slidenum">
              <a:rPr lang="zh-TW" altLang="en-US" smtClean="0">
                <a:solidFill>
                  <a:prstClr val="black"/>
                </a:solidFill>
              </a:rPr>
              <a:pPr/>
              <a:t>5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1710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796925" y="744538"/>
            <a:ext cx="5218113" cy="372903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642929-A26B-4F30-AAC8-3F1FA4DDE6DF}" type="slidenum">
              <a:rPr lang="zh-TW" altLang="en-US" smtClean="0">
                <a:solidFill>
                  <a:prstClr val="black"/>
                </a:solidFill>
              </a:rPr>
              <a:pPr/>
              <a:t>6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1710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796925" y="744538"/>
            <a:ext cx="5218113" cy="372903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642929-A26B-4F30-AAC8-3F1FA4DDE6DF}" type="slidenum">
              <a:rPr lang="zh-TW" altLang="en-US" smtClean="0">
                <a:solidFill>
                  <a:prstClr val="black"/>
                </a:solidFill>
              </a:rPr>
              <a:pPr/>
              <a:t>7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1710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796925" y="744538"/>
            <a:ext cx="5218113" cy="372903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642929-A26B-4F30-AAC8-3F1FA4DDE6DF}" type="slidenum">
              <a:rPr lang="zh-TW" altLang="en-US" smtClean="0">
                <a:solidFill>
                  <a:prstClr val="black"/>
                </a:solidFill>
              </a:rPr>
              <a:pPr/>
              <a:t>8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1710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796925" y="744538"/>
            <a:ext cx="5218113" cy="372903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642929-A26B-4F30-AAC8-3F1FA4DDE6DF}" type="slidenum">
              <a:rPr lang="zh-TW" altLang="en-US" smtClean="0">
                <a:solidFill>
                  <a:prstClr val="black"/>
                </a:solidFill>
              </a:rPr>
              <a:pPr/>
              <a:t>9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1710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796925" y="744538"/>
            <a:ext cx="5218113" cy="372903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642929-A26B-4F30-AAC8-3F1FA4DDE6DF}" type="slidenum">
              <a:rPr lang="zh-TW" altLang="en-US" smtClean="0">
                <a:solidFill>
                  <a:prstClr val="black"/>
                </a:solidFill>
              </a:rPr>
              <a:pPr/>
              <a:t>10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1710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796925" y="744538"/>
            <a:ext cx="5218113" cy="372903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642929-A26B-4F30-AAC8-3F1FA4DDE6DF}" type="slidenum">
              <a:rPr lang="zh-TW" altLang="en-US" smtClean="0">
                <a:solidFill>
                  <a:prstClr val="black"/>
                </a:solidFill>
              </a:rPr>
              <a:pPr/>
              <a:t>11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1710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796925" y="744538"/>
            <a:ext cx="5218113" cy="372903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642929-A26B-4F30-AAC8-3F1FA4DDE6DF}" type="slidenum">
              <a:rPr lang="zh-TW" altLang="en-US" smtClean="0">
                <a:solidFill>
                  <a:prstClr val="black"/>
                </a:solidFill>
              </a:rPr>
              <a:pPr/>
              <a:t>12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171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3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4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8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ags" Target="../tags/tag57.xml"/><Relationship Id="rId7" Type="http://schemas.openxmlformats.org/officeDocument/2006/relationships/image" Target="../media/image9.emf"/><Relationship Id="rId2" Type="http://schemas.openxmlformats.org/officeDocument/2006/relationships/tags" Target="../tags/tag5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2.png"/><Relationship Id="rId4" Type="http://schemas.openxmlformats.org/officeDocument/2006/relationships/slideMaster" Target="../slideMasters/slideMaster29.xml"/><Relationship Id="rId9" Type="http://schemas.openxmlformats.org/officeDocument/2006/relationships/image" Target="../media/image11.png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" y="2"/>
            <a:ext cx="10080625" cy="4607243"/>
          </a:xfrm>
          <a:prstGeom prst="rect">
            <a:avLst/>
          </a:prstGeom>
          <a:solidFill>
            <a:srgbClr val="00716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899451" y="2"/>
            <a:ext cx="1181323" cy="4607243"/>
          </a:xfrm>
          <a:prstGeom prst="rect">
            <a:avLst/>
          </a:prstGeom>
          <a:solidFill>
            <a:srgbClr val="197F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" y="4607426"/>
            <a:ext cx="10080625" cy="716756"/>
          </a:xfrm>
          <a:prstGeom prst="rect">
            <a:avLst/>
          </a:prstGeom>
          <a:solidFill>
            <a:srgbClr val="338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" y="5324003"/>
            <a:ext cx="10080625" cy="221695"/>
          </a:xfrm>
          <a:prstGeom prst="rect">
            <a:avLst/>
          </a:prstGeom>
          <a:solidFill>
            <a:srgbClr val="80B8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899451" y="4607426"/>
            <a:ext cx="1181323" cy="716756"/>
          </a:xfrm>
          <a:prstGeom prst="rect">
            <a:avLst/>
          </a:prstGeom>
          <a:solidFill>
            <a:srgbClr val="6AA8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899451" y="5324003"/>
            <a:ext cx="1181323" cy="221695"/>
          </a:xfrm>
          <a:prstGeom prst="rect">
            <a:avLst/>
          </a:prstGeom>
          <a:solidFill>
            <a:srgbClr val="66AA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8899451" y="5545881"/>
            <a:ext cx="1181323" cy="1655206"/>
          </a:xfrm>
          <a:prstGeom prst="rect">
            <a:avLst/>
          </a:prstGeom>
          <a:solidFill>
            <a:srgbClr val="CCE3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pic>
        <p:nvPicPr>
          <p:cNvPr id="11" name="Picture 1076" descr="白底CTBC(中上英下)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529" y="5917587"/>
            <a:ext cx="2170135" cy="910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53066" name="Presentation Title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1291170" y="3138959"/>
            <a:ext cx="7496759" cy="588207"/>
          </a:xfrm>
          <a:extLst/>
        </p:spPr>
        <p:txBody>
          <a:bodyPr lIns="79581" tIns="39799" rIns="79581" bIns="39799" anchor="b">
            <a:spAutoFit/>
          </a:bodyPr>
          <a:lstStyle>
            <a:lvl1pPr algn="ctr">
              <a:defRPr sz="3300" b="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  <p:sp>
        <p:nvSpPr>
          <p:cNvPr id="1453067" name="Sub Title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7394" y="4783875"/>
            <a:ext cx="7502937" cy="357374"/>
          </a:xfrm>
        </p:spPr>
        <p:txBody>
          <a:bodyPr lIns="79581" tIns="39799" rIns="79581" bIns="39799" anchor="ctr">
            <a:spAutoFit/>
          </a:bodyPr>
          <a:lstStyle>
            <a:lvl1pPr marL="0" indent="0" algn="r">
              <a:spcBef>
                <a:spcPct val="0"/>
              </a:spcBef>
              <a:buFont typeface="Verdana" pitchFamily="34" charset="0"/>
              <a:buNone/>
              <a:defRPr sz="180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</p:spTree>
    <p:extLst>
      <p:ext uri="{BB962C8B-B14F-4D97-AF65-F5344CB8AC3E}">
        <p14:creationId xmlns:p14="http://schemas.microsoft.com/office/powerpoint/2010/main" val="1639908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7341" y="122608"/>
            <a:ext cx="9741373" cy="711756"/>
          </a:xfrm>
        </p:spPr>
        <p:txBody>
          <a:bodyPr/>
          <a:lstStyle>
            <a:lvl1pPr>
              <a:defRPr sz="30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10519" indent="-410519" algn="l" defTabSz="880899" rtl="0" eaLnBrk="0" fontAlgn="base" hangingPunct="0">
              <a:lnSpc>
                <a:spcPct val="130000"/>
              </a:lnSpc>
              <a:spcBef>
                <a:spcPct val="40000"/>
              </a:spcBef>
              <a:spcAft>
                <a:spcPct val="0"/>
              </a:spcAft>
              <a:buClr>
                <a:srgbClr val="00CC99"/>
              </a:buClr>
              <a:buFont typeface="Wingdings" pitchFamily="2" charset="2"/>
              <a:buChar char="p"/>
              <a:defRPr lang="zh-TW" altLang="en-US" sz="2200" b="1" dirty="0" smtClean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defRPr>
            </a:lvl1pPr>
            <a:lvl2pPr marL="819607" indent="-410519">
              <a:buFont typeface="+mj-lt"/>
              <a:buAutoNum type="arabicParenR"/>
              <a:defRPr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defRPr>
            </a:lvl2pPr>
            <a:lvl3pPr marL="1097570" indent="-410519">
              <a:buFont typeface="Wingdings" pitchFamily="2" charset="2"/>
              <a:buAutoNum type="circleNumWdWhitePlain"/>
              <a:defRPr sz="18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defRPr>
            </a:lvl3pPr>
            <a:lvl4pPr marL="1526610" indent="-410519">
              <a:buFont typeface="+mj-lt"/>
              <a:buAutoNum type="alphaUcPeriod"/>
              <a:defRPr sz="18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defRPr>
            </a:lvl4pPr>
            <a:lvl5pPr>
              <a:defRPr sz="18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2603">
              <a:defRPr>
                <a:latin typeface="Arial" charset="0"/>
              </a:defRPr>
            </a:lvl1pPr>
          </a:lstStyle>
          <a:p>
            <a:pPr>
              <a:defRPr/>
            </a:pPr>
            <a:fld id="{E4E0877D-3C12-43B7-A30B-42A1D23B2AF2}" type="slidenum">
              <a:rPr lang="zh-TW" altLang="en-US"/>
              <a:pPr>
                <a:defRPr/>
              </a:pPr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069895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8893" y="1017180"/>
            <a:ext cx="4579294" cy="5207681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36610" y="1017180"/>
            <a:ext cx="4579294" cy="5207681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2603">
              <a:defRPr>
                <a:latin typeface="Arial" charset="0"/>
              </a:defRPr>
            </a:lvl1pPr>
          </a:lstStyle>
          <a:p>
            <a:pPr>
              <a:defRPr/>
            </a:pPr>
            <a:fld id="{122C50AB-AF69-4316-BED1-08597B7622BF}" type="slidenum">
              <a:rPr lang="zh-TW" altLang="en-US"/>
              <a:pPr>
                <a:defRPr/>
              </a:pPr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075435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2"/>
          <p:cNvSpPr>
            <a:spLocks noChangeArrowheads="1"/>
          </p:cNvSpPr>
          <p:nvPr userDrawn="1"/>
        </p:nvSpPr>
        <p:spPr bwMode="auto">
          <a:xfrm>
            <a:off x="57770" y="22"/>
            <a:ext cx="9968618" cy="6377464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245" tIns="45123" rIns="90245" bIns="45123"/>
          <a:lstStyle/>
          <a:p>
            <a:pPr algn="ctr" eaLnBrk="0" hangingPunct="0"/>
            <a:endParaRPr kumimoji="0" lang="zh-TW" altLang="en-US" sz="24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3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defTabSz="902603">
              <a:defRPr sz="12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fld id="{37D73D2D-5BD6-4050-96E2-C65A941ECE7E}" type="slidenum">
              <a:rPr lang="zh-TW" altLang="en-US" smtClean="0"/>
              <a:pPr>
                <a:defRPr/>
              </a:pPr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43025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標題，1 個大物件與 2 個小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8963" y="156612"/>
            <a:ext cx="9740845" cy="711864"/>
          </a:xfrm>
        </p:spPr>
        <p:txBody>
          <a:bodyPr/>
          <a:lstStyle>
            <a:lvl1pPr>
              <a:defRPr sz="30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8893" y="1017180"/>
            <a:ext cx="4579294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5036610" y="1017178"/>
            <a:ext cx="4579294" cy="252790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5036610" y="3696954"/>
            <a:ext cx="4579294" cy="252790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2603">
              <a:defRPr>
                <a:latin typeface="Arial" charset="0"/>
              </a:defRPr>
            </a:lvl1pPr>
          </a:lstStyle>
          <a:p>
            <a:pPr>
              <a:defRPr/>
            </a:pPr>
            <a:fld id="{4BE05C1B-4666-4180-BF65-04C16F5CC2EE}" type="slidenum">
              <a:rPr lang="zh-TW" altLang="en-US"/>
              <a:pPr>
                <a:defRPr/>
              </a:pPr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03909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2603">
              <a:defRPr>
                <a:latin typeface="Arial" charset="0"/>
              </a:defRPr>
            </a:lvl1pPr>
          </a:lstStyle>
          <a:p>
            <a:pPr>
              <a:defRPr/>
            </a:pPr>
            <a:fld id="{6907C2E7-4D71-4978-A8DE-E9EE4F46E6CF}" type="slidenum">
              <a:rPr lang="zh-TW" altLang="en-US"/>
              <a:pPr>
                <a:defRPr/>
              </a:pPr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921886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6515" y="156216"/>
            <a:ext cx="9737683" cy="789304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61764" y="156216"/>
            <a:ext cx="3104297" cy="789304"/>
          </a:xfrm>
        </p:spPr>
        <p:txBody>
          <a:bodyPr/>
          <a:lstStyle>
            <a:lvl1pPr marL="0" indent="0" algn="r">
              <a:buNone/>
              <a:defRPr sz="1800"/>
            </a:lvl1pPr>
            <a:lvl2pPr marL="410519" indent="0">
              <a:buNone/>
              <a:defRPr sz="1600"/>
            </a:lvl2pPr>
            <a:lvl3pPr marL="821036" indent="0">
              <a:buNone/>
              <a:defRPr sz="1500"/>
            </a:lvl3pPr>
            <a:lvl4pPr marL="1231547" indent="0">
              <a:buNone/>
              <a:defRPr sz="1300"/>
            </a:lvl4pPr>
            <a:lvl5pPr marL="1642065" indent="0">
              <a:buNone/>
              <a:defRPr sz="1300"/>
            </a:lvl5pPr>
            <a:lvl6pPr marL="2052589" indent="0">
              <a:buNone/>
              <a:defRPr sz="1300"/>
            </a:lvl6pPr>
            <a:lvl7pPr marL="2463101" indent="0">
              <a:buNone/>
              <a:defRPr sz="1300"/>
            </a:lvl7pPr>
            <a:lvl8pPr marL="2873616" indent="0">
              <a:buNone/>
              <a:defRPr sz="1300"/>
            </a:lvl8pPr>
            <a:lvl9pPr marL="3284126" indent="0">
              <a:buNone/>
              <a:defRPr sz="13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2603">
              <a:defRPr>
                <a:latin typeface="Arial" charset="0"/>
              </a:defRPr>
            </a:lvl1pPr>
          </a:lstStyle>
          <a:p>
            <a:pPr>
              <a:defRPr/>
            </a:pPr>
            <a:fld id="{67413E1F-6077-4242-8BBF-5CA310B0818C}" type="slidenum">
              <a:rPr lang="zh-TW" altLang="en-US"/>
              <a:pPr>
                <a:defRPr/>
              </a:pPr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880343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7052" y="156612"/>
            <a:ext cx="8757034" cy="711864"/>
          </a:xfrm>
        </p:spPr>
        <p:txBody>
          <a:bodyPr/>
          <a:lstStyle>
            <a:lvl1pPr>
              <a:defRPr sz="3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627059" y="1017180"/>
            <a:ext cx="4304383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79696" y="1017180"/>
            <a:ext cx="4304382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2603">
              <a:defRPr>
                <a:latin typeface="Arial" charset="0"/>
              </a:defRPr>
            </a:lvl1pPr>
          </a:lstStyle>
          <a:p>
            <a:pPr>
              <a:defRPr/>
            </a:pPr>
            <a:fld id="{F0D8171B-D71F-4943-9F78-3E6D1A281B7F}" type="slidenum">
              <a:rPr lang="zh-TW" altLang="en-US"/>
              <a:pPr>
                <a:defRPr/>
              </a:pPr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729424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504031" y="6557487"/>
            <a:ext cx="2352146" cy="500063"/>
          </a:xfrm>
          <a:prstGeom prst="rect">
            <a:avLst/>
          </a:prstGeom>
        </p:spPr>
        <p:txBody>
          <a:bodyPr lIns="85127" tIns="42565" rIns="85127" bIns="42565"/>
          <a:lstStyle>
            <a:lvl1pPr>
              <a:defRPr/>
            </a:lvl1pPr>
          </a:lstStyle>
          <a:p>
            <a:pPr>
              <a:defRPr/>
            </a:pPr>
            <a:endParaRPr lang="en-US" altLang="zh-TW" sz="2300">
              <a:solidFill>
                <a:srgbClr val="000000"/>
              </a:solidFill>
              <a:latin typeface="Times New Roman" pitchFamily="18" charset="0"/>
              <a:ea typeface="新細明體" charset="-12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768731" y="6880866"/>
            <a:ext cx="2352146" cy="5000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6E6D1A-65A7-4651-A5FF-FDEA990AF1A0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676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標題投影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" y="2"/>
            <a:ext cx="10080625" cy="4607243"/>
          </a:xfrm>
          <a:prstGeom prst="rect">
            <a:avLst/>
          </a:prstGeom>
          <a:solidFill>
            <a:srgbClr val="007167"/>
          </a:solidFill>
          <a:ln>
            <a:noFill/>
          </a:ln>
          <a:extLst/>
        </p:spPr>
        <p:txBody>
          <a:bodyPr wrap="none" lIns="81756" tIns="40882" rIns="81756" bIns="40882" anchor="ctr"/>
          <a:lstStyle/>
          <a:p>
            <a:pPr algn="ctr" defTabSz="897308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899712" y="2"/>
            <a:ext cx="1180919" cy="4607243"/>
          </a:xfrm>
          <a:prstGeom prst="rect">
            <a:avLst/>
          </a:prstGeom>
          <a:solidFill>
            <a:srgbClr val="197F76"/>
          </a:solidFill>
          <a:ln>
            <a:noFill/>
          </a:ln>
          <a:extLst/>
        </p:spPr>
        <p:txBody>
          <a:bodyPr wrap="none" lIns="81756" tIns="40882" rIns="81756" bIns="40882" anchor="ctr"/>
          <a:lstStyle/>
          <a:p>
            <a:pPr algn="ctr" defTabSz="897308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" y="4607444"/>
            <a:ext cx="10080625" cy="716756"/>
          </a:xfrm>
          <a:prstGeom prst="rect">
            <a:avLst/>
          </a:prstGeom>
          <a:solidFill>
            <a:srgbClr val="338D85"/>
          </a:solidFill>
          <a:ln>
            <a:noFill/>
          </a:ln>
          <a:extLst/>
        </p:spPr>
        <p:txBody>
          <a:bodyPr wrap="none" lIns="81756" tIns="40882" rIns="81756" bIns="40882" anchor="ctr"/>
          <a:lstStyle/>
          <a:p>
            <a:pPr algn="ctr" defTabSz="897308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" y="5324003"/>
            <a:ext cx="10080625" cy="221695"/>
          </a:xfrm>
          <a:prstGeom prst="rect">
            <a:avLst/>
          </a:prstGeom>
          <a:solidFill>
            <a:srgbClr val="80B8B3"/>
          </a:solidFill>
          <a:ln>
            <a:noFill/>
          </a:ln>
          <a:extLst/>
        </p:spPr>
        <p:txBody>
          <a:bodyPr wrap="none" lIns="81756" tIns="40882" rIns="81756" bIns="40882" anchor="ctr"/>
          <a:lstStyle/>
          <a:p>
            <a:pPr algn="ctr" defTabSz="897308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899712" y="4607444"/>
            <a:ext cx="1180919" cy="716756"/>
          </a:xfrm>
          <a:prstGeom prst="rect">
            <a:avLst/>
          </a:prstGeom>
          <a:solidFill>
            <a:srgbClr val="6AA83A"/>
          </a:solidFill>
          <a:ln>
            <a:noFill/>
          </a:ln>
          <a:extLst/>
        </p:spPr>
        <p:txBody>
          <a:bodyPr wrap="none" lIns="81756" tIns="40882" rIns="81756" bIns="40882" anchor="ctr"/>
          <a:lstStyle/>
          <a:p>
            <a:pPr algn="ctr" defTabSz="897308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899712" y="5324003"/>
            <a:ext cx="1180919" cy="221695"/>
          </a:xfrm>
          <a:prstGeom prst="rect">
            <a:avLst/>
          </a:prstGeom>
          <a:solidFill>
            <a:srgbClr val="66AAA4"/>
          </a:solidFill>
          <a:ln>
            <a:noFill/>
          </a:ln>
          <a:extLst/>
        </p:spPr>
        <p:txBody>
          <a:bodyPr wrap="none" lIns="81756" tIns="40882" rIns="81756" bIns="40882" anchor="ctr"/>
          <a:lstStyle/>
          <a:p>
            <a:pPr algn="ctr" defTabSz="897308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8899712" y="5545898"/>
            <a:ext cx="1180919" cy="1655206"/>
          </a:xfrm>
          <a:prstGeom prst="rect">
            <a:avLst/>
          </a:prstGeom>
          <a:solidFill>
            <a:srgbClr val="CCE3E1"/>
          </a:solidFill>
          <a:ln>
            <a:noFill/>
          </a:ln>
          <a:extLst/>
        </p:spPr>
        <p:txBody>
          <a:bodyPr lIns="81756" tIns="40882" rIns="81756" bIns="40882" anchor="ctr"/>
          <a:lstStyle/>
          <a:p>
            <a:pPr algn="ctr" defTabSz="897308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pic>
        <p:nvPicPr>
          <p:cNvPr id="11" name="Picture 1076" descr="白底CTBC(中上英下)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2281" y="5917607"/>
            <a:ext cx="2171211" cy="910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53066" name="Presentation Title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1291170" y="3139311"/>
            <a:ext cx="7496759" cy="587871"/>
          </a:xfrm>
          <a:extLst/>
        </p:spPr>
        <p:txBody>
          <a:bodyPr lIns="79251" tIns="39633" rIns="79251" bIns="39633" anchor="b">
            <a:spAutoFit/>
          </a:bodyPr>
          <a:lstStyle>
            <a:lvl1pPr algn="ctr">
              <a:defRPr sz="3300" b="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  <p:sp>
        <p:nvSpPr>
          <p:cNvPr id="1453067" name="Sub Title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7447" y="4784092"/>
            <a:ext cx="7502937" cy="357039"/>
          </a:xfrm>
        </p:spPr>
        <p:txBody>
          <a:bodyPr lIns="79251" tIns="39633" rIns="79251" bIns="39633" anchor="ctr">
            <a:spAutoFit/>
          </a:bodyPr>
          <a:lstStyle>
            <a:lvl1pPr marL="0" indent="0" algn="r">
              <a:spcBef>
                <a:spcPct val="0"/>
              </a:spcBef>
              <a:buFont typeface="Verdana" pitchFamily="34" charset="0"/>
              <a:buNone/>
              <a:defRPr sz="180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</p:spTree>
    <p:extLst>
      <p:ext uri="{BB962C8B-B14F-4D97-AF65-F5344CB8AC3E}">
        <p14:creationId xmlns:p14="http://schemas.microsoft.com/office/powerpoint/2010/main" val="22190500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b="9607"/>
          <a:stretch>
            <a:fillRect/>
          </a:stretch>
        </p:blipFill>
        <p:spPr bwMode="auto">
          <a:xfrm>
            <a:off x="28" y="5563642"/>
            <a:ext cx="2932910" cy="163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" y="1"/>
            <a:ext cx="10080625" cy="4606552"/>
          </a:xfrm>
          <a:prstGeom prst="rect">
            <a:avLst/>
          </a:prstGeom>
          <a:solidFill>
            <a:srgbClr val="007167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86089" tIns="43044" rIns="86089" bIns="43044" anchor="ctr"/>
          <a:lstStyle/>
          <a:p>
            <a:pPr algn="ctr" eaLnBrk="0" hangingPunct="0">
              <a:defRPr/>
            </a:pPr>
            <a:endParaRPr kumimoji="0" lang="zh-TW" altLang="en-US" sz="2300" b="1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8899134" y="1"/>
            <a:ext cx="1181505" cy="4606552"/>
          </a:xfrm>
          <a:prstGeom prst="rect">
            <a:avLst/>
          </a:prstGeom>
          <a:solidFill>
            <a:srgbClr val="197F7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86089" tIns="43044" rIns="86089" bIns="43044" anchor="ctr"/>
          <a:lstStyle/>
          <a:p>
            <a:pPr algn="ctr" eaLnBrk="0" hangingPunct="0">
              <a:defRPr/>
            </a:pPr>
            <a:endParaRPr kumimoji="0" lang="zh-TW" altLang="en-US" sz="2300" b="1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" y="4606551"/>
            <a:ext cx="10080625" cy="718192"/>
          </a:xfrm>
          <a:prstGeom prst="rect">
            <a:avLst/>
          </a:prstGeom>
          <a:solidFill>
            <a:srgbClr val="338D85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86089" tIns="43044" rIns="86089" bIns="43044" anchor="ctr"/>
          <a:lstStyle/>
          <a:p>
            <a:pPr algn="ctr" eaLnBrk="0" hangingPunct="0">
              <a:defRPr/>
            </a:pPr>
            <a:endParaRPr kumimoji="0" lang="zh-TW" altLang="en-US" sz="2300" b="1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" y="5324896"/>
            <a:ext cx="10080625" cy="221469"/>
          </a:xfrm>
          <a:prstGeom prst="rect">
            <a:avLst/>
          </a:prstGeom>
          <a:solidFill>
            <a:srgbClr val="80B8B3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86089" tIns="43044" rIns="86089" bIns="43044" anchor="ctr"/>
          <a:lstStyle/>
          <a:p>
            <a:pPr algn="ctr" eaLnBrk="0" hangingPunct="0">
              <a:defRPr/>
            </a:pPr>
            <a:endParaRPr kumimoji="0" lang="zh-TW" altLang="en-US" sz="2300" b="1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8899134" y="4606551"/>
            <a:ext cx="1181505" cy="718192"/>
          </a:xfrm>
          <a:prstGeom prst="rect">
            <a:avLst/>
          </a:prstGeom>
          <a:solidFill>
            <a:srgbClr val="6AA83A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86089" tIns="43044" rIns="86089" bIns="43044" anchor="ctr"/>
          <a:lstStyle/>
          <a:p>
            <a:pPr algn="ctr" eaLnBrk="0" hangingPunct="0">
              <a:defRPr/>
            </a:pPr>
            <a:endParaRPr kumimoji="0" lang="zh-TW" altLang="en-US" sz="2300" b="1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8899134" y="5324896"/>
            <a:ext cx="1181505" cy="221469"/>
          </a:xfrm>
          <a:prstGeom prst="rect">
            <a:avLst/>
          </a:prstGeom>
          <a:solidFill>
            <a:srgbClr val="66AAA4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86089" tIns="43044" rIns="86089" bIns="43044" anchor="ctr"/>
          <a:lstStyle/>
          <a:p>
            <a:pPr algn="ctr" eaLnBrk="0" hangingPunct="0">
              <a:defRPr/>
            </a:pPr>
            <a:endParaRPr kumimoji="0" lang="zh-TW" altLang="en-US" sz="2300" b="1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8899134" y="5546217"/>
            <a:ext cx="1181505" cy="1654689"/>
          </a:xfrm>
          <a:prstGeom prst="rect">
            <a:avLst/>
          </a:prstGeom>
          <a:solidFill>
            <a:srgbClr val="CCE3E1"/>
          </a:solidFill>
          <a:ln w="9525">
            <a:noFill/>
            <a:miter lim="800000"/>
            <a:headEnd/>
            <a:tailEnd/>
          </a:ln>
          <a:effectLst/>
        </p:spPr>
        <p:txBody>
          <a:bodyPr lIns="86089" tIns="43044" rIns="86089" bIns="43044" anchor="ctr"/>
          <a:lstStyle/>
          <a:p>
            <a:pPr algn="ctr" eaLnBrk="0" hangingPunct="0">
              <a:defRPr/>
            </a:pPr>
            <a:endParaRPr kumimoji="0" lang="zh-TW" altLang="en-US" sz="2300" b="1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1453066" name="Presentation Title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1291170" y="3135009"/>
            <a:ext cx="7496759" cy="592088"/>
          </a:xfrm>
        </p:spPr>
        <p:txBody>
          <a:bodyPr lIns="83438" tIns="41721" rIns="83438" bIns="41721" anchor="b">
            <a:spAutoFit/>
          </a:bodyPr>
          <a:lstStyle>
            <a:lvl1pPr algn="ctr">
              <a:defRPr sz="3300" b="0" noProof="1">
                <a:solidFill>
                  <a:schemeClr val="tx2"/>
                </a:solidFill>
              </a:defRPr>
            </a:lvl1pPr>
          </a:lstStyle>
          <a:p>
            <a:endParaRPr lang="zh-TW" noProof="1"/>
          </a:p>
        </p:txBody>
      </p:sp>
      <p:sp>
        <p:nvSpPr>
          <p:cNvPr id="1453067" name="Sub Title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7394" y="4774239"/>
            <a:ext cx="7502937" cy="376645"/>
          </a:xfrm>
        </p:spPr>
        <p:txBody>
          <a:bodyPr lIns="83438" tIns="41721" rIns="83438" bIns="41721" anchor="ctr">
            <a:spAutoFit/>
          </a:bodyPr>
          <a:lstStyle>
            <a:lvl1pPr marL="0" indent="0" algn="r">
              <a:spcBef>
                <a:spcPct val="0"/>
              </a:spcBef>
              <a:buFont typeface="Verdana" pitchFamily="34" charset="0"/>
              <a:buNone/>
              <a:defRPr sz="1900" noProof="1">
                <a:solidFill>
                  <a:schemeClr val="tx2"/>
                </a:solidFill>
              </a:defRPr>
            </a:lvl1pPr>
          </a:lstStyle>
          <a:p>
            <a:endParaRPr lang="zh-TW" noProof="1"/>
          </a:p>
        </p:txBody>
      </p:sp>
    </p:spTree>
    <p:extLst>
      <p:ext uri="{BB962C8B-B14F-4D97-AF65-F5344CB8AC3E}">
        <p14:creationId xmlns:p14="http://schemas.microsoft.com/office/powerpoint/2010/main" val="34035377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1B6EFAC-D953-4696-AB55-7CA11583E1C6}" type="slidenum">
              <a:rPr altLang="zh-TW">
                <a:solidFill>
                  <a:srgbClr val="FFFFFF"/>
                </a:solidFill>
              </a:rPr>
              <a:pPr/>
              <a:t>‹#›</a:t>
            </a:fld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r>
              <a:rPr lang="en-US" altLang="zh-TW">
                <a:solidFill>
                  <a:srgbClr val="FFFFFF"/>
                </a:solidFill>
              </a:rPr>
              <a:t>090921-D8O-CTCB MDN Board Presentation</a:t>
            </a:r>
          </a:p>
        </p:txBody>
      </p:sp>
    </p:spTree>
    <p:extLst>
      <p:ext uri="{BB962C8B-B14F-4D97-AF65-F5344CB8AC3E}">
        <p14:creationId xmlns:p14="http://schemas.microsoft.com/office/powerpoint/2010/main" val="3109884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97072" y="4627117"/>
            <a:ext cx="8568608" cy="1430056"/>
          </a:xfrm>
        </p:spPr>
        <p:txBody>
          <a:bodyPr anchor="t"/>
          <a:lstStyle>
            <a:lvl1pPr algn="l">
              <a:defRPr sz="38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97072" y="3051525"/>
            <a:ext cx="8568608" cy="1575592"/>
          </a:xfrm>
        </p:spPr>
        <p:txBody>
          <a:bodyPr anchor="b"/>
          <a:lstStyle>
            <a:lvl1pPr marL="0" indent="0">
              <a:buNone/>
              <a:defRPr sz="1900"/>
            </a:lvl1pPr>
            <a:lvl2pPr marL="430456" indent="0">
              <a:buNone/>
              <a:defRPr sz="1700"/>
            </a:lvl2pPr>
            <a:lvl3pPr marL="860906" indent="0">
              <a:buNone/>
              <a:defRPr sz="1500"/>
            </a:lvl3pPr>
            <a:lvl4pPr marL="1291378" indent="0">
              <a:buNone/>
              <a:defRPr sz="1300"/>
            </a:lvl4pPr>
            <a:lvl5pPr marL="1721815" indent="0">
              <a:buNone/>
              <a:defRPr sz="1300"/>
            </a:lvl5pPr>
            <a:lvl6pPr marL="2152267" indent="0">
              <a:buNone/>
              <a:defRPr sz="1300"/>
            </a:lvl6pPr>
            <a:lvl7pPr marL="2582731" indent="0">
              <a:buNone/>
              <a:defRPr sz="1300"/>
            </a:lvl7pPr>
            <a:lvl8pPr marL="3013180" indent="0">
              <a:buNone/>
              <a:defRPr sz="1300"/>
            </a:lvl8pPr>
            <a:lvl9pPr marL="3443622" indent="0">
              <a:buNone/>
              <a:defRPr sz="13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59AE04E-1454-4FDF-B263-035B9A293CC8}" type="slidenum">
              <a:rPr altLang="zh-TW">
                <a:solidFill>
                  <a:srgbClr val="FFFFFF"/>
                </a:solidFill>
              </a:rPr>
              <a:pPr/>
              <a:t>‹#›</a:t>
            </a:fld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r>
              <a:rPr lang="en-US" altLang="zh-TW">
                <a:solidFill>
                  <a:srgbClr val="FFFFFF"/>
                </a:solidFill>
              </a:rPr>
              <a:t>090921-D8O-CTCB MDN Board Presentation</a:t>
            </a:r>
          </a:p>
        </p:txBody>
      </p:sp>
    </p:spTree>
    <p:extLst>
      <p:ext uri="{BB962C8B-B14F-4D97-AF65-F5344CB8AC3E}">
        <p14:creationId xmlns:p14="http://schemas.microsoft.com/office/powerpoint/2010/main" val="31843730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8893" y="1017180"/>
            <a:ext cx="4579294" cy="5207681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36596" y="1017180"/>
            <a:ext cx="4579294" cy="5207681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B95B3AE-B0FC-4AFA-8C87-C5905E1CA716}" type="slidenum">
              <a:rPr altLang="zh-TW">
                <a:solidFill>
                  <a:srgbClr val="FFFFFF"/>
                </a:solidFill>
              </a:rPr>
              <a:pPr/>
              <a:t>‹#›</a:t>
            </a:fld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r>
              <a:rPr lang="en-US" altLang="zh-TW">
                <a:solidFill>
                  <a:srgbClr val="FFFFFF"/>
                </a:solidFill>
              </a:rPr>
              <a:t>090921-D8O-CTCB MDN Board Presentation</a:t>
            </a:r>
          </a:p>
        </p:txBody>
      </p:sp>
    </p:spTree>
    <p:extLst>
      <p:ext uri="{BB962C8B-B14F-4D97-AF65-F5344CB8AC3E}">
        <p14:creationId xmlns:p14="http://schemas.microsoft.com/office/powerpoint/2010/main" val="1133934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3498" y="287926"/>
            <a:ext cx="9073643" cy="1200678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03501" y="1611980"/>
            <a:ext cx="4454193" cy="672315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0456" indent="0">
              <a:buNone/>
              <a:defRPr sz="1900" b="1"/>
            </a:lvl2pPr>
            <a:lvl3pPr marL="860906" indent="0">
              <a:buNone/>
              <a:defRPr sz="1700" b="1"/>
            </a:lvl3pPr>
            <a:lvl4pPr marL="1291378" indent="0">
              <a:buNone/>
              <a:defRPr sz="1500" b="1"/>
            </a:lvl4pPr>
            <a:lvl5pPr marL="1721815" indent="0">
              <a:buNone/>
              <a:defRPr sz="1500" b="1"/>
            </a:lvl5pPr>
            <a:lvl6pPr marL="2152267" indent="0">
              <a:buNone/>
              <a:defRPr sz="1500" b="1"/>
            </a:lvl6pPr>
            <a:lvl7pPr marL="2582731" indent="0">
              <a:buNone/>
              <a:defRPr sz="1500" b="1"/>
            </a:lvl7pPr>
            <a:lvl8pPr marL="3013180" indent="0">
              <a:buNone/>
              <a:defRPr sz="1500" b="1"/>
            </a:lvl8pPr>
            <a:lvl9pPr marL="3443622" indent="0">
              <a:buNone/>
              <a:defRPr sz="15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3501" y="2284294"/>
            <a:ext cx="4454193" cy="4147794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5121397" y="1611980"/>
            <a:ext cx="4455737" cy="672315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0456" indent="0">
              <a:buNone/>
              <a:defRPr sz="1900" b="1"/>
            </a:lvl2pPr>
            <a:lvl3pPr marL="860906" indent="0">
              <a:buNone/>
              <a:defRPr sz="1700" b="1"/>
            </a:lvl3pPr>
            <a:lvl4pPr marL="1291378" indent="0">
              <a:buNone/>
              <a:defRPr sz="1500" b="1"/>
            </a:lvl4pPr>
            <a:lvl5pPr marL="1721815" indent="0">
              <a:buNone/>
              <a:defRPr sz="1500" b="1"/>
            </a:lvl5pPr>
            <a:lvl6pPr marL="2152267" indent="0">
              <a:buNone/>
              <a:defRPr sz="1500" b="1"/>
            </a:lvl6pPr>
            <a:lvl7pPr marL="2582731" indent="0">
              <a:buNone/>
              <a:defRPr sz="1500" b="1"/>
            </a:lvl7pPr>
            <a:lvl8pPr marL="3013180" indent="0">
              <a:buNone/>
              <a:defRPr sz="1500" b="1"/>
            </a:lvl8pPr>
            <a:lvl9pPr marL="3443622" indent="0">
              <a:buNone/>
              <a:defRPr sz="15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5121397" y="2284294"/>
            <a:ext cx="4455737" cy="4147794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F2E4DC3-15B1-4B65-A962-4EE29C15A4B8}" type="slidenum">
              <a:rPr altLang="zh-TW">
                <a:solidFill>
                  <a:srgbClr val="FFFFFF"/>
                </a:solidFill>
              </a:rPr>
              <a:pPr/>
              <a:t>‹#›</a:t>
            </a:fld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r>
              <a:rPr lang="en-US" altLang="zh-TW">
                <a:solidFill>
                  <a:srgbClr val="FFFFFF"/>
                </a:solidFill>
              </a:rPr>
              <a:t>090921-D8O-CTCB MDN Board Presentation</a:t>
            </a:r>
          </a:p>
        </p:txBody>
      </p:sp>
    </p:spTree>
    <p:extLst>
      <p:ext uri="{BB962C8B-B14F-4D97-AF65-F5344CB8AC3E}">
        <p14:creationId xmlns:p14="http://schemas.microsoft.com/office/powerpoint/2010/main" val="41526656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B54F525-6F06-4C81-983A-AEB3F0EF770F}" type="slidenum">
              <a:rPr altLang="zh-TW">
                <a:solidFill>
                  <a:srgbClr val="FFFFFF"/>
                </a:solidFill>
              </a:rPr>
              <a:pPr/>
              <a:t>‹#›</a:t>
            </a:fld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r>
              <a:rPr lang="en-US" altLang="zh-TW">
                <a:solidFill>
                  <a:srgbClr val="FFFFFF"/>
                </a:solidFill>
              </a:rPr>
              <a:t>090921-D8O-CTCB MDN Board Presentation</a:t>
            </a:r>
          </a:p>
        </p:txBody>
      </p:sp>
    </p:spTree>
    <p:extLst>
      <p:ext uri="{BB962C8B-B14F-4D97-AF65-F5344CB8AC3E}">
        <p14:creationId xmlns:p14="http://schemas.microsoft.com/office/powerpoint/2010/main" val="36726949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1DAF2A4-FD32-4342-9F4F-BB625EBE0077}" type="slidenum">
              <a:rPr altLang="zh-TW">
                <a:solidFill>
                  <a:srgbClr val="FFFFFF"/>
                </a:solidFill>
              </a:rPr>
              <a:pPr/>
              <a:t>‹#›</a:t>
            </a:fld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r>
              <a:rPr lang="en-US" altLang="zh-TW">
                <a:solidFill>
                  <a:srgbClr val="FFFFFF"/>
                </a:solidFill>
              </a:rPr>
              <a:t>090921-D8O-CTCB MDN Board Presentation</a:t>
            </a:r>
          </a:p>
        </p:txBody>
      </p:sp>
    </p:spTree>
    <p:extLst>
      <p:ext uri="{BB962C8B-B14F-4D97-AF65-F5344CB8AC3E}">
        <p14:creationId xmlns:p14="http://schemas.microsoft.com/office/powerpoint/2010/main" val="4149985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3515" y="286329"/>
            <a:ext cx="3317477" cy="1221242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941436" y="286335"/>
            <a:ext cx="5635698" cy="6145759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3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503515" y="1507574"/>
            <a:ext cx="3317477" cy="4924517"/>
          </a:xfrm>
        </p:spPr>
        <p:txBody>
          <a:bodyPr/>
          <a:lstStyle>
            <a:lvl1pPr marL="0" indent="0">
              <a:buNone/>
              <a:defRPr sz="1300"/>
            </a:lvl1pPr>
            <a:lvl2pPr marL="430456" indent="0">
              <a:buNone/>
              <a:defRPr sz="1100"/>
            </a:lvl2pPr>
            <a:lvl3pPr marL="860906" indent="0">
              <a:buNone/>
              <a:defRPr sz="1000"/>
            </a:lvl3pPr>
            <a:lvl4pPr marL="1291378" indent="0">
              <a:buNone/>
              <a:defRPr sz="900"/>
            </a:lvl4pPr>
            <a:lvl5pPr marL="1721815" indent="0">
              <a:buNone/>
              <a:defRPr sz="900"/>
            </a:lvl5pPr>
            <a:lvl6pPr marL="2152267" indent="0">
              <a:buNone/>
              <a:defRPr sz="900"/>
            </a:lvl6pPr>
            <a:lvl7pPr marL="2582731" indent="0">
              <a:buNone/>
              <a:defRPr sz="900"/>
            </a:lvl7pPr>
            <a:lvl8pPr marL="3013180" indent="0">
              <a:buNone/>
              <a:defRPr sz="900"/>
            </a:lvl8pPr>
            <a:lvl9pPr marL="344362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AFEFB5-8FF4-43E0-9FB2-E3FBA0B0EB7C}" type="slidenum">
              <a:rPr altLang="zh-TW">
                <a:solidFill>
                  <a:srgbClr val="FFFFFF"/>
                </a:solidFill>
              </a:rPr>
              <a:pPr/>
              <a:t>‹#›</a:t>
            </a:fld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r>
              <a:rPr lang="en-US" altLang="zh-TW">
                <a:solidFill>
                  <a:srgbClr val="FFFFFF"/>
                </a:solidFill>
              </a:rPr>
              <a:t>090921-D8O-CTCB MDN Board Presentation</a:t>
            </a:r>
          </a:p>
        </p:txBody>
      </p:sp>
    </p:spTree>
    <p:extLst>
      <p:ext uri="{BB962C8B-B14F-4D97-AF65-F5344CB8AC3E}">
        <p14:creationId xmlns:p14="http://schemas.microsoft.com/office/powerpoint/2010/main" val="7743136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75373" y="5040016"/>
            <a:ext cx="6049608" cy="596384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975373" y="643845"/>
            <a:ext cx="6049608" cy="4320223"/>
          </a:xfrm>
        </p:spPr>
        <p:txBody>
          <a:bodyPr/>
          <a:lstStyle>
            <a:lvl1pPr marL="0" indent="0">
              <a:buNone/>
              <a:defRPr sz="3000"/>
            </a:lvl1pPr>
            <a:lvl2pPr marL="430456" indent="0">
              <a:buNone/>
              <a:defRPr sz="2600"/>
            </a:lvl2pPr>
            <a:lvl3pPr marL="860906" indent="0">
              <a:buNone/>
              <a:defRPr sz="2300"/>
            </a:lvl3pPr>
            <a:lvl4pPr marL="1291378" indent="0">
              <a:buNone/>
              <a:defRPr sz="1900"/>
            </a:lvl4pPr>
            <a:lvl5pPr marL="1721815" indent="0">
              <a:buNone/>
              <a:defRPr sz="1900"/>
            </a:lvl5pPr>
            <a:lvl6pPr marL="2152267" indent="0">
              <a:buNone/>
              <a:defRPr sz="1900"/>
            </a:lvl6pPr>
            <a:lvl7pPr marL="2582731" indent="0">
              <a:buNone/>
              <a:defRPr sz="1900"/>
            </a:lvl7pPr>
            <a:lvl8pPr marL="3013180" indent="0">
              <a:buNone/>
              <a:defRPr sz="1900"/>
            </a:lvl8pPr>
            <a:lvl9pPr marL="3443622" indent="0">
              <a:buNone/>
              <a:defRPr sz="19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975373" y="5636416"/>
            <a:ext cx="6049608" cy="844745"/>
          </a:xfrm>
        </p:spPr>
        <p:txBody>
          <a:bodyPr/>
          <a:lstStyle>
            <a:lvl1pPr marL="0" indent="0">
              <a:buNone/>
              <a:defRPr sz="1300"/>
            </a:lvl1pPr>
            <a:lvl2pPr marL="430456" indent="0">
              <a:buNone/>
              <a:defRPr sz="1100"/>
            </a:lvl2pPr>
            <a:lvl3pPr marL="860906" indent="0">
              <a:buNone/>
              <a:defRPr sz="1000"/>
            </a:lvl3pPr>
            <a:lvl4pPr marL="1291378" indent="0">
              <a:buNone/>
              <a:defRPr sz="900"/>
            </a:lvl4pPr>
            <a:lvl5pPr marL="1721815" indent="0">
              <a:buNone/>
              <a:defRPr sz="900"/>
            </a:lvl5pPr>
            <a:lvl6pPr marL="2152267" indent="0">
              <a:buNone/>
              <a:defRPr sz="900"/>
            </a:lvl6pPr>
            <a:lvl7pPr marL="2582731" indent="0">
              <a:buNone/>
              <a:defRPr sz="900"/>
            </a:lvl7pPr>
            <a:lvl8pPr marL="3013180" indent="0">
              <a:buNone/>
              <a:defRPr sz="900"/>
            </a:lvl8pPr>
            <a:lvl9pPr marL="344362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C599293-E0FF-431C-947D-0146360A4E9F}" type="slidenum">
              <a:rPr altLang="zh-TW">
                <a:solidFill>
                  <a:srgbClr val="FFFFFF"/>
                </a:solidFill>
              </a:rPr>
              <a:pPr/>
              <a:t>‹#›</a:t>
            </a:fld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r>
              <a:rPr lang="en-US" altLang="zh-TW">
                <a:solidFill>
                  <a:srgbClr val="FFFFFF"/>
                </a:solidFill>
              </a:rPr>
              <a:t>090921-D8O-CTCB MDN Board Presentation</a:t>
            </a:r>
          </a:p>
        </p:txBody>
      </p:sp>
    </p:spTree>
    <p:extLst>
      <p:ext uri="{BB962C8B-B14F-4D97-AF65-F5344CB8AC3E}">
        <p14:creationId xmlns:p14="http://schemas.microsoft.com/office/powerpoint/2010/main" val="35228927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80A4758-EC8A-4DA2-91A3-8716F9710105}" type="slidenum">
              <a:rPr altLang="zh-TW">
                <a:solidFill>
                  <a:srgbClr val="FFFFFF"/>
                </a:solidFill>
              </a:rPr>
              <a:pPr/>
              <a:t>‹#›</a:t>
            </a:fld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r>
              <a:rPr lang="en-US" altLang="zh-TW">
                <a:solidFill>
                  <a:srgbClr val="FFFFFF"/>
                </a:solidFill>
              </a:rPr>
              <a:t>090921-D8O-CTCB MDN Board Presentation</a:t>
            </a:r>
          </a:p>
        </p:txBody>
      </p:sp>
    </p:spTree>
    <p:extLst>
      <p:ext uri="{BB962C8B-B14F-4D97-AF65-F5344CB8AC3E}">
        <p14:creationId xmlns:p14="http://schemas.microsoft.com/office/powerpoint/2010/main" val="2320025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615699" y="156626"/>
            <a:ext cx="2434053" cy="606824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08922" y="156626"/>
            <a:ext cx="7158526" cy="606824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D5CF21D-0906-453B-96B1-37E0FF0F12FE}" type="slidenum">
              <a:rPr altLang="zh-TW">
                <a:solidFill>
                  <a:srgbClr val="FFFFFF"/>
                </a:solidFill>
              </a:rPr>
              <a:pPr/>
              <a:t>‹#›</a:t>
            </a:fld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r>
              <a:rPr lang="en-US" altLang="zh-TW">
                <a:solidFill>
                  <a:srgbClr val="FFFFFF"/>
                </a:solidFill>
              </a:rPr>
              <a:t>090921-D8O-CTCB MDN Board Presentation</a:t>
            </a:r>
          </a:p>
        </p:txBody>
      </p:sp>
    </p:spTree>
    <p:extLst>
      <p:ext uri="{BB962C8B-B14F-4D97-AF65-F5344CB8AC3E}">
        <p14:creationId xmlns:p14="http://schemas.microsoft.com/office/powerpoint/2010/main" val="1327705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8910" y="156612"/>
            <a:ext cx="9740845" cy="711864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308900" y="1017180"/>
            <a:ext cx="9306855" cy="5207681"/>
          </a:xfrm>
        </p:spPr>
        <p:txBody>
          <a:bodyPr/>
          <a:lstStyle/>
          <a:p>
            <a:pPr lvl="0"/>
            <a:endParaRPr lang="zh-TW" altLang="en-US" noProof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3940F72-01DD-4D25-847F-CD39F14FFBA8}" type="slidenum">
              <a:rPr altLang="zh-TW">
                <a:solidFill>
                  <a:srgbClr val="FFFFFF"/>
                </a:solidFill>
              </a:rPr>
              <a:pPr/>
              <a:t>‹#›</a:t>
            </a:fld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r>
              <a:rPr lang="en-US" altLang="zh-TW">
                <a:solidFill>
                  <a:srgbClr val="FFFFFF"/>
                </a:solidFill>
              </a:rPr>
              <a:t>090921-D8O-CTCB MDN Board Presentation</a:t>
            </a:r>
          </a:p>
        </p:txBody>
      </p:sp>
    </p:spTree>
    <p:extLst>
      <p:ext uri="{BB962C8B-B14F-4D97-AF65-F5344CB8AC3E}">
        <p14:creationId xmlns:p14="http://schemas.microsoft.com/office/powerpoint/2010/main" val="42254318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標題，1 個大物件與 2 個小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8910" y="156612"/>
            <a:ext cx="9740845" cy="711864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8893" y="1017180"/>
            <a:ext cx="4579294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5036596" y="1017178"/>
            <a:ext cx="4579294" cy="252790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5036596" y="3696954"/>
            <a:ext cx="4579294" cy="252790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6D1C939-86C1-472E-8C5C-51394B309A0C}" type="slidenum">
              <a:rPr altLang="zh-TW">
                <a:solidFill>
                  <a:srgbClr val="FFFFFF"/>
                </a:solidFill>
              </a:rPr>
              <a:pPr/>
              <a:t>‹#›</a:t>
            </a:fld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r>
              <a:rPr lang="en-US" altLang="zh-TW">
                <a:solidFill>
                  <a:srgbClr val="FFFFFF"/>
                </a:solidFill>
              </a:rPr>
              <a:t>090921-D8O-CTCB MDN Board Presentation</a:t>
            </a:r>
          </a:p>
        </p:txBody>
      </p:sp>
    </p:spTree>
    <p:extLst>
      <p:ext uri="{BB962C8B-B14F-4D97-AF65-F5344CB8AC3E}">
        <p14:creationId xmlns:p14="http://schemas.microsoft.com/office/powerpoint/2010/main" val="30669675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b="9607"/>
          <a:stretch>
            <a:fillRect/>
          </a:stretch>
        </p:blipFill>
        <p:spPr bwMode="auto">
          <a:xfrm>
            <a:off x="28" y="5563642"/>
            <a:ext cx="2932910" cy="163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" y="1"/>
            <a:ext cx="10080625" cy="4606552"/>
          </a:xfrm>
          <a:prstGeom prst="rect">
            <a:avLst/>
          </a:prstGeom>
          <a:solidFill>
            <a:srgbClr val="007167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86114" tIns="43058" rIns="86114" bIns="43058" anchor="ctr"/>
          <a:lstStyle/>
          <a:p>
            <a:pPr algn="ctr" eaLnBrk="0" hangingPunct="0">
              <a:defRPr/>
            </a:pPr>
            <a:endParaRPr kumimoji="0" lang="zh-TW" altLang="en-US" sz="2300" b="1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8899134" y="1"/>
            <a:ext cx="1181505" cy="4606552"/>
          </a:xfrm>
          <a:prstGeom prst="rect">
            <a:avLst/>
          </a:prstGeom>
          <a:solidFill>
            <a:srgbClr val="197F7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86114" tIns="43058" rIns="86114" bIns="43058" anchor="ctr"/>
          <a:lstStyle/>
          <a:p>
            <a:pPr algn="ctr" eaLnBrk="0" hangingPunct="0">
              <a:defRPr/>
            </a:pPr>
            <a:endParaRPr kumimoji="0" lang="zh-TW" altLang="en-US" sz="2300" b="1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" y="4606551"/>
            <a:ext cx="10080625" cy="718192"/>
          </a:xfrm>
          <a:prstGeom prst="rect">
            <a:avLst/>
          </a:prstGeom>
          <a:solidFill>
            <a:srgbClr val="338D85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86114" tIns="43058" rIns="86114" bIns="43058" anchor="ctr"/>
          <a:lstStyle/>
          <a:p>
            <a:pPr algn="ctr" eaLnBrk="0" hangingPunct="0">
              <a:defRPr/>
            </a:pPr>
            <a:endParaRPr kumimoji="0" lang="zh-TW" altLang="en-US" sz="2300" b="1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" y="5324896"/>
            <a:ext cx="10080625" cy="221469"/>
          </a:xfrm>
          <a:prstGeom prst="rect">
            <a:avLst/>
          </a:prstGeom>
          <a:solidFill>
            <a:srgbClr val="80B8B3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86114" tIns="43058" rIns="86114" bIns="43058" anchor="ctr"/>
          <a:lstStyle/>
          <a:p>
            <a:pPr algn="ctr" eaLnBrk="0" hangingPunct="0">
              <a:defRPr/>
            </a:pPr>
            <a:endParaRPr kumimoji="0" lang="zh-TW" altLang="en-US" sz="2300" b="1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8899134" y="4606551"/>
            <a:ext cx="1181505" cy="718192"/>
          </a:xfrm>
          <a:prstGeom prst="rect">
            <a:avLst/>
          </a:prstGeom>
          <a:solidFill>
            <a:srgbClr val="6AA83A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86114" tIns="43058" rIns="86114" bIns="43058" anchor="ctr"/>
          <a:lstStyle/>
          <a:p>
            <a:pPr algn="ctr" eaLnBrk="0" hangingPunct="0">
              <a:defRPr/>
            </a:pPr>
            <a:endParaRPr kumimoji="0" lang="zh-TW" altLang="en-US" sz="2300" b="1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8899134" y="5324896"/>
            <a:ext cx="1181505" cy="221469"/>
          </a:xfrm>
          <a:prstGeom prst="rect">
            <a:avLst/>
          </a:prstGeom>
          <a:solidFill>
            <a:srgbClr val="66AAA4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86114" tIns="43058" rIns="86114" bIns="43058" anchor="ctr"/>
          <a:lstStyle/>
          <a:p>
            <a:pPr algn="ctr" eaLnBrk="0" hangingPunct="0">
              <a:defRPr/>
            </a:pPr>
            <a:endParaRPr kumimoji="0" lang="zh-TW" altLang="en-US" sz="2300" b="1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8899134" y="5546217"/>
            <a:ext cx="1181505" cy="1654689"/>
          </a:xfrm>
          <a:prstGeom prst="rect">
            <a:avLst/>
          </a:prstGeom>
          <a:solidFill>
            <a:srgbClr val="CCE3E1"/>
          </a:solidFill>
          <a:ln w="9525">
            <a:noFill/>
            <a:miter lim="800000"/>
            <a:headEnd/>
            <a:tailEnd/>
          </a:ln>
          <a:effectLst/>
        </p:spPr>
        <p:txBody>
          <a:bodyPr lIns="86114" tIns="43058" rIns="86114" bIns="43058" anchor="ctr"/>
          <a:lstStyle/>
          <a:p>
            <a:pPr algn="ctr" eaLnBrk="0" hangingPunct="0">
              <a:defRPr/>
            </a:pPr>
            <a:endParaRPr kumimoji="0" lang="zh-TW" altLang="en-US" sz="2300" b="1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1453066" name="Presentation Title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1291170" y="3134979"/>
            <a:ext cx="7496759" cy="592114"/>
          </a:xfrm>
        </p:spPr>
        <p:txBody>
          <a:bodyPr lIns="83463" tIns="41734" rIns="83463" bIns="41734" anchor="b">
            <a:spAutoFit/>
          </a:bodyPr>
          <a:lstStyle>
            <a:lvl1pPr algn="ctr">
              <a:defRPr sz="3300" b="0" noProof="1">
                <a:solidFill>
                  <a:schemeClr val="tx2"/>
                </a:solidFill>
              </a:defRPr>
            </a:lvl1pPr>
          </a:lstStyle>
          <a:p>
            <a:endParaRPr lang="zh-TW" noProof="1"/>
          </a:p>
        </p:txBody>
      </p:sp>
      <p:sp>
        <p:nvSpPr>
          <p:cNvPr id="1453067" name="Sub Title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7394" y="4774221"/>
            <a:ext cx="7502937" cy="376671"/>
          </a:xfrm>
        </p:spPr>
        <p:txBody>
          <a:bodyPr lIns="83463" tIns="41734" rIns="83463" bIns="41734" anchor="ctr">
            <a:spAutoFit/>
          </a:bodyPr>
          <a:lstStyle>
            <a:lvl1pPr marL="0" indent="0" algn="r">
              <a:spcBef>
                <a:spcPct val="0"/>
              </a:spcBef>
              <a:buFont typeface="Verdana" pitchFamily="34" charset="0"/>
              <a:buNone/>
              <a:defRPr sz="1900" noProof="1">
                <a:solidFill>
                  <a:schemeClr val="tx2"/>
                </a:solidFill>
              </a:defRPr>
            </a:lvl1pPr>
          </a:lstStyle>
          <a:p>
            <a:endParaRPr lang="zh-TW" noProof="1"/>
          </a:p>
        </p:txBody>
      </p:sp>
    </p:spTree>
    <p:extLst>
      <p:ext uri="{BB962C8B-B14F-4D97-AF65-F5344CB8AC3E}">
        <p14:creationId xmlns:p14="http://schemas.microsoft.com/office/powerpoint/2010/main" val="32896930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1B6EFAC-D953-4696-AB55-7CA11583E1C6}" type="slidenum">
              <a:rPr altLang="zh-TW">
                <a:solidFill>
                  <a:srgbClr val="FFFFFF"/>
                </a:solidFill>
              </a:rPr>
              <a:pPr/>
              <a:t>‹#›</a:t>
            </a:fld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r>
              <a:rPr lang="en-US" altLang="zh-TW">
                <a:solidFill>
                  <a:srgbClr val="FFFFFF"/>
                </a:solidFill>
              </a:rPr>
              <a:t>090921-D8O-CTCB MDN Board Presentation</a:t>
            </a:r>
          </a:p>
        </p:txBody>
      </p:sp>
    </p:spTree>
    <p:extLst>
      <p:ext uri="{BB962C8B-B14F-4D97-AF65-F5344CB8AC3E}">
        <p14:creationId xmlns:p14="http://schemas.microsoft.com/office/powerpoint/2010/main" val="6813343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97072" y="4627117"/>
            <a:ext cx="8568608" cy="1430056"/>
          </a:xfrm>
        </p:spPr>
        <p:txBody>
          <a:bodyPr anchor="t"/>
          <a:lstStyle>
            <a:lvl1pPr algn="l">
              <a:defRPr sz="38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97072" y="3051525"/>
            <a:ext cx="8568608" cy="1575592"/>
          </a:xfrm>
        </p:spPr>
        <p:txBody>
          <a:bodyPr anchor="b"/>
          <a:lstStyle>
            <a:lvl1pPr marL="0" indent="0">
              <a:buNone/>
              <a:defRPr sz="1900"/>
            </a:lvl1pPr>
            <a:lvl2pPr marL="430591" indent="0">
              <a:buNone/>
              <a:defRPr sz="1700"/>
            </a:lvl2pPr>
            <a:lvl3pPr marL="861173" indent="0">
              <a:buNone/>
              <a:defRPr sz="1500"/>
            </a:lvl3pPr>
            <a:lvl4pPr marL="1291777" indent="0">
              <a:buNone/>
              <a:defRPr sz="1300"/>
            </a:lvl4pPr>
            <a:lvl5pPr marL="1722343" indent="0">
              <a:buNone/>
              <a:defRPr sz="1300"/>
            </a:lvl5pPr>
            <a:lvl6pPr marL="2152931" indent="0">
              <a:buNone/>
              <a:defRPr sz="1300"/>
            </a:lvl6pPr>
            <a:lvl7pPr marL="2583528" indent="0">
              <a:buNone/>
              <a:defRPr sz="1300"/>
            </a:lvl7pPr>
            <a:lvl8pPr marL="3014108" indent="0">
              <a:buNone/>
              <a:defRPr sz="1300"/>
            </a:lvl8pPr>
            <a:lvl9pPr marL="3444679" indent="0">
              <a:buNone/>
              <a:defRPr sz="13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59AE04E-1454-4FDF-B263-035B9A293CC8}" type="slidenum">
              <a:rPr altLang="zh-TW">
                <a:solidFill>
                  <a:srgbClr val="FFFFFF"/>
                </a:solidFill>
              </a:rPr>
              <a:pPr/>
              <a:t>‹#›</a:t>
            </a:fld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r>
              <a:rPr lang="en-US" altLang="zh-TW">
                <a:solidFill>
                  <a:srgbClr val="FFFFFF"/>
                </a:solidFill>
              </a:rPr>
              <a:t>090921-D8O-CTCB MDN Board Presentation</a:t>
            </a:r>
          </a:p>
        </p:txBody>
      </p:sp>
    </p:spTree>
    <p:extLst>
      <p:ext uri="{BB962C8B-B14F-4D97-AF65-F5344CB8AC3E}">
        <p14:creationId xmlns:p14="http://schemas.microsoft.com/office/powerpoint/2010/main" val="2698345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8893" y="1017180"/>
            <a:ext cx="4579294" cy="5207681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36589" y="1017180"/>
            <a:ext cx="4579294" cy="5207681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B95B3AE-B0FC-4AFA-8C87-C5905E1CA716}" type="slidenum">
              <a:rPr altLang="zh-TW">
                <a:solidFill>
                  <a:srgbClr val="FFFFFF"/>
                </a:solidFill>
              </a:rPr>
              <a:pPr/>
              <a:t>‹#›</a:t>
            </a:fld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r>
              <a:rPr lang="en-US" altLang="zh-TW">
                <a:solidFill>
                  <a:srgbClr val="FFFFFF"/>
                </a:solidFill>
              </a:rPr>
              <a:t>090921-D8O-CTCB MDN Board Presentation</a:t>
            </a:r>
          </a:p>
        </p:txBody>
      </p:sp>
    </p:spTree>
    <p:extLst>
      <p:ext uri="{BB962C8B-B14F-4D97-AF65-F5344CB8AC3E}">
        <p14:creationId xmlns:p14="http://schemas.microsoft.com/office/powerpoint/2010/main" val="10841366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3498" y="287926"/>
            <a:ext cx="9073643" cy="1200678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03501" y="1611980"/>
            <a:ext cx="4454193" cy="672315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0591" indent="0">
              <a:buNone/>
              <a:defRPr sz="1900" b="1"/>
            </a:lvl2pPr>
            <a:lvl3pPr marL="861173" indent="0">
              <a:buNone/>
              <a:defRPr sz="1700" b="1"/>
            </a:lvl3pPr>
            <a:lvl4pPr marL="1291777" indent="0">
              <a:buNone/>
              <a:defRPr sz="1500" b="1"/>
            </a:lvl4pPr>
            <a:lvl5pPr marL="1722343" indent="0">
              <a:buNone/>
              <a:defRPr sz="1500" b="1"/>
            </a:lvl5pPr>
            <a:lvl6pPr marL="2152931" indent="0">
              <a:buNone/>
              <a:defRPr sz="1500" b="1"/>
            </a:lvl6pPr>
            <a:lvl7pPr marL="2583528" indent="0">
              <a:buNone/>
              <a:defRPr sz="1500" b="1"/>
            </a:lvl7pPr>
            <a:lvl8pPr marL="3014108" indent="0">
              <a:buNone/>
              <a:defRPr sz="1500" b="1"/>
            </a:lvl8pPr>
            <a:lvl9pPr marL="3444679" indent="0">
              <a:buNone/>
              <a:defRPr sz="15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3501" y="2284294"/>
            <a:ext cx="4454193" cy="4147794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5121397" y="1611980"/>
            <a:ext cx="4455737" cy="672315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0591" indent="0">
              <a:buNone/>
              <a:defRPr sz="1900" b="1"/>
            </a:lvl2pPr>
            <a:lvl3pPr marL="861173" indent="0">
              <a:buNone/>
              <a:defRPr sz="1700" b="1"/>
            </a:lvl3pPr>
            <a:lvl4pPr marL="1291777" indent="0">
              <a:buNone/>
              <a:defRPr sz="1500" b="1"/>
            </a:lvl4pPr>
            <a:lvl5pPr marL="1722343" indent="0">
              <a:buNone/>
              <a:defRPr sz="1500" b="1"/>
            </a:lvl5pPr>
            <a:lvl6pPr marL="2152931" indent="0">
              <a:buNone/>
              <a:defRPr sz="1500" b="1"/>
            </a:lvl6pPr>
            <a:lvl7pPr marL="2583528" indent="0">
              <a:buNone/>
              <a:defRPr sz="1500" b="1"/>
            </a:lvl7pPr>
            <a:lvl8pPr marL="3014108" indent="0">
              <a:buNone/>
              <a:defRPr sz="1500" b="1"/>
            </a:lvl8pPr>
            <a:lvl9pPr marL="3444679" indent="0">
              <a:buNone/>
              <a:defRPr sz="15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5121397" y="2284294"/>
            <a:ext cx="4455737" cy="4147794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F2E4DC3-15B1-4B65-A962-4EE29C15A4B8}" type="slidenum">
              <a:rPr altLang="zh-TW">
                <a:solidFill>
                  <a:srgbClr val="FFFFFF"/>
                </a:solidFill>
              </a:rPr>
              <a:pPr/>
              <a:t>‹#›</a:t>
            </a:fld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r>
              <a:rPr lang="en-US" altLang="zh-TW">
                <a:solidFill>
                  <a:srgbClr val="FFFFFF"/>
                </a:solidFill>
              </a:rPr>
              <a:t>090921-D8O-CTCB MDN Board Presentation</a:t>
            </a:r>
          </a:p>
        </p:txBody>
      </p:sp>
    </p:spTree>
    <p:extLst>
      <p:ext uri="{BB962C8B-B14F-4D97-AF65-F5344CB8AC3E}">
        <p14:creationId xmlns:p14="http://schemas.microsoft.com/office/powerpoint/2010/main" val="10937074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B54F525-6F06-4C81-983A-AEB3F0EF770F}" type="slidenum">
              <a:rPr altLang="zh-TW">
                <a:solidFill>
                  <a:srgbClr val="FFFFFF"/>
                </a:solidFill>
              </a:rPr>
              <a:pPr/>
              <a:t>‹#›</a:t>
            </a:fld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r>
              <a:rPr lang="en-US" altLang="zh-TW">
                <a:solidFill>
                  <a:srgbClr val="FFFFFF"/>
                </a:solidFill>
              </a:rPr>
              <a:t>090921-D8O-CTCB MDN Board Presentation</a:t>
            </a:r>
          </a:p>
        </p:txBody>
      </p:sp>
    </p:spTree>
    <p:extLst>
      <p:ext uri="{BB962C8B-B14F-4D97-AF65-F5344CB8AC3E}">
        <p14:creationId xmlns:p14="http://schemas.microsoft.com/office/powerpoint/2010/main" val="7375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1DAF2A4-FD32-4342-9F4F-BB625EBE0077}" type="slidenum">
              <a:rPr altLang="zh-TW">
                <a:solidFill>
                  <a:srgbClr val="FFFFFF"/>
                </a:solidFill>
              </a:rPr>
              <a:pPr/>
              <a:t>‹#›</a:t>
            </a:fld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r>
              <a:rPr lang="en-US" altLang="zh-TW">
                <a:solidFill>
                  <a:srgbClr val="FFFFFF"/>
                </a:solidFill>
              </a:rPr>
              <a:t>090921-D8O-CTCB MDN Board Presentation</a:t>
            </a:r>
          </a:p>
        </p:txBody>
      </p:sp>
    </p:spTree>
    <p:extLst>
      <p:ext uri="{BB962C8B-B14F-4D97-AF65-F5344CB8AC3E}">
        <p14:creationId xmlns:p14="http://schemas.microsoft.com/office/powerpoint/2010/main" val="3715742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3515" y="286329"/>
            <a:ext cx="3317477" cy="1221242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941436" y="286335"/>
            <a:ext cx="5635698" cy="6145759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3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503515" y="1507574"/>
            <a:ext cx="3317477" cy="4924517"/>
          </a:xfrm>
        </p:spPr>
        <p:txBody>
          <a:bodyPr/>
          <a:lstStyle>
            <a:lvl1pPr marL="0" indent="0">
              <a:buNone/>
              <a:defRPr sz="1300"/>
            </a:lvl1pPr>
            <a:lvl2pPr marL="430591" indent="0">
              <a:buNone/>
              <a:defRPr sz="1100"/>
            </a:lvl2pPr>
            <a:lvl3pPr marL="861173" indent="0">
              <a:buNone/>
              <a:defRPr sz="1000"/>
            </a:lvl3pPr>
            <a:lvl4pPr marL="1291777" indent="0">
              <a:buNone/>
              <a:defRPr sz="900"/>
            </a:lvl4pPr>
            <a:lvl5pPr marL="1722343" indent="0">
              <a:buNone/>
              <a:defRPr sz="900"/>
            </a:lvl5pPr>
            <a:lvl6pPr marL="2152931" indent="0">
              <a:buNone/>
              <a:defRPr sz="900"/>
            </a:lvl6pPr>
            <a:lvl7pPr marL="2583528" indent="0">
              <a:buNone/>
              <a:defRPr sz="900"/>
            </a:lvl7pPr>
            <a:lvl8pPr marL="3014108" indent="0">
              <a:buNone/>
              <a:defRPr sz="900"/>
            </a:lvl8pPr>
            <a:lvl9pPr marL="3444679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AFEFB5-8FF4-43E0-9FB2-E3FBA0B0EB7C}" type="slidenum">
              <a:rPr altLang="zh-TW">
                <a:solidFill>
                  <a:srgbClr val="FFFFFF"/>
                </a:solidFill>
              </a:rPr>
              <a:pPr/>
              <a:t>‹#›</a:t>
            </a:fld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r>
              <a:rPr lang="en-US" altLang="zh-TW">
                <a:solidFill>
                  <a:srgbClr val="FFFFFF"/>
                </a:solidFill>
              </a:rPr>
              <a:t>090921-D8O-CTCB MDN Board Presentation</a:t>
            </a:r>
          </a:p>
        </p:txBody>
      </p:sp>
    </p:spTree>
    <p:extLst>
      <p:ext uri="{BB962C8B-B14F-4D97-AF65-F5344CB8AC3E}">
        <p14:creationId xmlns:p14="http://schemas.microsoft.com/office/powerpoint/2010/main" val="14809765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75363" y="5040016"/>
            <a:ext cx="6049608" cy="596384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975363" y="643845"/>
            <a:ext cx="6049608" cy="4320223"/>
          </a:xfrm>
        </p:spPr>
        <p:txBody>
          <a:bodyPr/>
          <a:lstStyle>
            <a:lvl1pPr marL="0" indent="0">
              <a:buNone/>
              <a:defRPr sz="3000"/>
            </a:lvl1pPr>
            <a:lvl2pPr marL="430591" indent="0">
              <a:buNone/>
              <a:defRPr sz="2600"/>
            </a:lvl2pPr>
            <a:lvl3pPr marL="861173" indent="0">
              <a:buNone/>
              <a:defRPr sz="2300"/>
            </a:lvl3pPr>
            <a:lvl4pPr marL="1291777" indent="0">
              <a:buNone/>
              <a:defRPr sz="1900"/>
            </a:lvl4pPr>
            <a:lvl5pPr marL="1722343" indent="0">
              <a:buNone/>
              <a:defRPr sz="1900"/>
            </a:lvl5pPr>
            <a:lvl6pPr marL="2152931" indent="0">
              <a:buNone/>
              <a:defRPr sz="1900"/>
            </a:lvl6pPr>
            <a:lvl7pPr marL="2583528" indent="0">
              <a:buNone/>
              <a:defRPr sz="1900"/>
            </a:lvl7pPr>
            <a:lvl8pPr marL="3014108" indent="0">
              <a:buNone/>
              <a:defRPr sz="1900"/>
            </a:lvl8pPr>
            <a:lvl9pPr marL="3444679" indent="0">
              <a:buNone/>
              <a:defRPr sz="19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975363" y="5636408"/>
            <a:ext cx="6049608" cy="844745"/>
          </a:xfrm>
        </p:spPr>
        <p:txBody>
          <a:bodyPr/>
          <a:lstStyle>
            <a:lvl1pPr marL="0" indent="0">
              <a:buNone/>
              <a:defRPr sz="1300"/>
            </a:lvl1pPr>
            <a:lvl2pPr marL="430591" indent="0">
              <a:buNone/>
              <a:defRPr sz="1100"/>
            </a:lvl2pPr>
            <a:lvl3pPr marL="861173" indent="0">
              <a:buNone/>
              <a:defRPr sz="1000"/>
            </a:lvl3pPr>
            <a:lvl4pPr marL="1291777" indent="0">
              <a:buNone/>
              <a:defRPr sz="900"/>
            </a:lvl4pPr>
            <a:lvl5pPr marL="1722343" indent="0">
              <a:buNone/>
              <a:defRPr sz="900"/>
            </a:lvl5pPr>
            <a:lvl6pPr marL="2152931" indent="0">
              <a:buNone/>
              <a:defRPr sz="900"/>
            </a:lvl6pPr>
            <a:lvl7pPr marL="2583528" indent="0">
              <a:buNone/>
              <a:defRPr sz="900"/>
            </a:lvl7pPr>
            <a:lvl8pPr marL="3014108" indent="0">
              <a:buNone/>
              <a:defRPr sz="900"/>
            </a:lvl8pPr>
            <a:lvl9pPr marL="3444679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C599293-E0FF-431C-947D-0146360A4E9F}" type="slidenum">
              <a:rPr altLang="zh-TW">
                <a:solidFill>
                  <a:srgbClr val="FFFFFF"/>
                </a:solidFill>
              </a:rPr>
              <a:pPr/>
              <a:t>‹#›</a:t>
            </a:fld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r>
              <a:rPr lang="en-US" altLang="zh-TW">
                <a:solidFill>
                  <a:srgbClr val="FFFFFF"/>
                </a:solidFill>
              </a:rPr>
              <a:t>090921-D8O-CTCB MDN Board Presentation</a:t>
            </a:r>
          </a:p>
        </p:txBody>
      </p:sp>
    </p:spTree>
    <p:extLst>
      <p:ext uri="{BB962C8B-B14F-4D97-AF65-F5344CB8AC3E}">
        <p14:creationId xmlns:p14="http://schemas.microsoft.com/office/powerpoint/2010/main" val="576452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80A4758-EC8A-4DA2-91A3-8716F9710105}" type="slidenum">
              <a:rPr altLang="zh-TW">
                <a:solidFill>
                  <a:srgbClr val="FFFFFF"/>
                </a:solidFill>
              </a:rPr>
              <a:pPr/>
              <a:t>‹#›</a:t>
            </a:fld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r>
              <a:rPr lang="en-US" altLang="zh-TW">
                <a:solidFill>
                  <a:srgbClr val="FFFFFF"/>
                </a:solidFill>
              </a:rPr>
              <a:t>090921-D8O-CTCB MDN Board Presentation</a:t>
            </a:r>
          </a:p>
        </p:txBody>
      </p:sp>
    </p:spTree>
    <p:extLst>
      <p:ext uri="{BB962C8B-B14F-4D97-AF65-F5344CB8AC3E}">
        <p14:creationId xmlns:p14="http://schemas.microsoft.com/office/powerpoint/2010/main" val="3192319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615699" y="156626"/>
            <a:ext cx="2434053" cy="606824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08922" y="156626"/>
            <a:ext cx="7158526" cy="606824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D5CF21D-0906-453B-96B1-37E0FF0F12FE}" type="slidenum">
              <a:rPr altLang="zh-TW">
                <a:solidFill>
                  <a:srgbClr val="FFFFFF"/>
                </a:solidFill>
              </a:rPr>
              <a:pPr/>
              <a:t>‹#›</a:t>
            </a:fld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r>
              <a:rPr lang="en-US" altLang="zh-TW">
                <a:solidFill>
                  <a:srgbClr val="FFFFFF"/>
                </a:solidFill>
              </a:rPr>
              <a:t>090921-D8O-CTCB MDN Board Presentation</a:t>
            </a:r>
          </a:p>
        </p:txBody>
      </p:sp>
    </p:spTree>
    <p:extLst>
      <p:ext uri="{BB962C8B-B14F-4D97-AF65-F5344CB8AC3E}">
        <p14:creationId xmlns:p14="http://schemas.microsoft.com/office/powerpoint/2010/main" val="258629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8910" y="156612"/>
            <a:ext cx="9740845" cy="711864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308893" y="1017180"/>
            <a:ext cx="9306855" cy="5207681"/>
          </a:xfrm>
        </p:spPr>
        <p:txBody>
          <a:bodyPr/>
          <a:lstStyle/>
          <a:p>
            <a:pPr lvl="0"/>
            <a:endParaRPr lang="zh-TW" altLang="en-US" noProof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3940F72-01DD-4D25-847F-CD39F14FFBA8}" type="slidenum">
              <a:rPr altLang="zh-TW">
                <a:solidFill>
                  <a:srgbClr val="FFFFFF"/>
                </a:solidFill>
              </a:rPr>
              <a:pPr/>
              <a:t>‹#›</a:t>
            </a:fld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r>
              <a:rPr lang="en-US" altLang="zh-TW">
                <a:solidFill>
                  <a:srgbClr val="FFFFFF"/>
                </a:solidFill>
              </a:rPr>
              <a:t>090921-D8O-CTCB MDN Board Presentation</a:t>
            </a:r>
          </a:p>
        </p:txBody>
      </p:sp>
    </p:spTree>
    <p:extLst>
      <p:ext uri="{BB962C8B-B14F-4D97-AF65-F5344CB8AC3E}">
        <p14:creationId xmlns:p14="http://schemas.microsoft.com/office/powerpoint/2010/main" val="3230547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標題，1 個大物件與 2 個小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8910" y="156612"/>
            <a:ext cx="9740845" cy="711864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8893" y="1017180"/>
            <a:ext cx="4579294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5036589" y="1017178"/>
            <a:ext cx="4579294" cy="252790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5036589" y="3696952"/>
            <a:ext cx="4579294" cy="252790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6D1C939-86C1-472E-8C5C-51394B309A0C}" type="slidenum">
              <a:rPr altLang="zh-TW">
                <a:solidFill>
                  <a:srgbClr val="FFFFFF"/>
                </a:solidFill>
              </a:rPr>
              <a:pPr/>
              <a:t>‹#›</a:t>
            </a:fld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r>
              <a:rPr lang="en-US" altLang="zh-TW">
                <a:solidFill>
                  <a:srgbClr val="FFFFFF"/>
                </a:solidFill>
              </a:rPr>
              <a:t>090921-D8O-CTCB MDN Board Presentation</a:t>
            </a:r>
          </a:p>
        </p:txBody>
      </p:sp>
    </p:spTree>
    <p:extLst>
      <p:ext uri="{BB962C8B-B14F-4D97-AF65-F5344CB8AC3E}">
        <p14:creationId xmlns:p14="http://schemas.microsoft.com/office/powerpoint/2010/main" val="606424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" y="2"/>
            <a:ext cx="10080625" cy="4607243"/>
          </a:xfrm>
          <a:prstGeom prst="rect">
            <a:avLst/>
          </a:prstGeom>
          <a:solidFill>
            <a:srgbClr val="00716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140" tIns="41073" rIns="82140" bIns="41073" anchor="ctr"/>
          <a:lstStyle/>
          <a:p>
            <a:pPr algn="ctr" defTabSz="901504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899447" y="2"/>
            <a:ext cx="1181323" cy="4607243"/>
          </a:xfrm>
          <a:prstGeom prst="rect">
            <a:avLst/>
          </a:prstGeom>
          <a:solidFill>
            <a:srgbClr val="197F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140" tIns="41073" rIns="82140" bIns="41073" anchor="ctr"/>
          <a:lstStyle/>
          <a:p>
            <a:pPr algn="ctr" defTabSz="901504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" y="4607426"/>
            <a:ext cx="10080625" cy="716756"/>
          </a:xfrm>
          <a:prstGeom prst="rect">
            <a:avLst/>
          </a:prstGeom>
          <a:solidFill>
            <a:srgbClr val="338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140" tIns="41073" rIns="82140" bIns="41073" anchor="ctr"/>
          <a:lstStyle/>
          <a:p>
            <a:pPr algn="ctr" defTabSz="901504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" y="5324003"/>
            <a:ext cx="10080625" cy="221695"/>
          </a:xfrm>
          <a:prstGeom prst="rect">
            <a:avLst/>
          </a:prstGeom>
          <a:solidFill>
            <a:srgbClr val="80B8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140" tIns="41073" rIns="82140" bIns="41073" anchor="ctr"/>
          <a:lstStyle/>
          <a:p>
            <a:pPr algn="ctr" defTabSz="901504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899447" y="4607426"/>
            <a:ext cx="1181323" cy="716756"/>
          </a:xfrm>
          <a:prstGeom prst="rect">
            <a:avLst/>
          </a:prstGeom>
          <a:solidFill>
            <a:srgbClr val="6AA8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140" tIns="41073" rIns="82140" bIns="41073" anchor="ctr"/>
          <a:lstStyle/>
          <a:p>
            <a:pPr algn="ctr" defTabSz="901504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899447" y="5324003"/>
            <a:ext cx="1181323" cy="221695"/>
          </a:xfrm>
          <a:prstGeom prst="rect">
            <a:avLst/>
          </a:prstGeom>
          <a:solidFill>
            <a:srgbClr val="66AA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140" tIns="41073" rIns="82140" bIns="41073" anchor="ctr"/>
          <a:lstStyle/>
          <a:p>
            <a:pPr algn="ctr" defTabSz="901504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8899447" y="5545877"/>
            <a:ext cx="1181323" cy="1655206"/>
          </a:xfrm>
          <a:prstGeom prst="rect">
            <a:avLst/>
          </a:prstGeom>
          <a:solidFill>
            <a:srgbClr val="CCE3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140" tIns="41073" rIns="82140" bIns="41073" anchor="ctr"/>
          <a:lstStyle/>
          <a:p>
            <a:pPr algn="ctr" defTabSz="901504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pic>
        <p:nvPicPr>
          <p:cNvPr id="11" name="Picture 1076" descr="白底CTBC(中上英下)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529" y="5917587"/>
            <a:ext cx="2170135" cy="910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53066" name="Presentation Title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1291170" y="3138916"/>
            <a:ext cx="7496759" cy="588245"/>
          </a:xfrm>
          <a:extLst/>
        </p:spPr>
        <p:txBody>
          <a:bodyPr lIns="79622" tIns="39818" rIns="79622" bIns="39818" anchor="b">
            <a:spAutoFit/>
          </a:bodyPr>
          <a:lstStyle>
            <a:lvl1pPr algn="ctr">
              <a:defRPr sz="3300" b="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  <p:sp>
        <p:nvSpPr>
          <p:cNvPr id="1453067" name="Sub Title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7394" y="4783864"/>
            <a:ext cx="7502937" cy="357413"/>
          </a:xfrm>
        </p:spPr>
        <p:txBody>
          <a:bodyPr lIns="79622" tIns="39818" rIns="79622" bIns="39818" anchor="ctr">
            <a:spAutoFit/>
          </a:bodyPr>
          <a:lstStyle>
            <a:lvl1pPr marL="0" indent="0" algn="r">
              <a:spcBef>
                <a:spcPct val="0"/>
              </a:spcBef>
              <a:buFont typeface="Verdana" pitchFamily="34" charset="0"/>
              <a:buNone/>
              <a:defRPr sz="180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</p:spTree>
    <p:extLst>
      <p:ext uri="{BB962C8B-B14F-4D97-AF65-F5344CB8AC3E}">
        <p14:creationId xmlns:p14="http://schemas.microsoft.com/office/powerpoint/2010/main" val="40601977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7331" y="122608"/>
            <a:ext cx="9741373" cy="711756"/>
          </a:xfrm>
        </p:spPr>
        <p:txBody>
          <a:bodyPr/>
          <a:lstStyle>
            <a:lvl1pPr>
              <a:defRPr sz="30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10730" indent="-410730" algn="l" defTabSz="881352" rtl="0" eaLnBrk="0" fontAlgn="base" hangingPunct="0">
              <a:lnSpc>
                <a:spcPct val="130000"/>
              </a:lnSpc>
              <a:spcBef>
                <a:spcPct val="40000"/>
              </a:spcBef>
              <a:spcAft>
                <a:spcPct val="0"/>
              </a:spcAft>
              <a:buClr>
                <a:srgbClr val="00CC99"/>
              </a:buClr>
              <a:buFont typeface="Wingdings" pitchFamily="2" charset="2"/>
              <a:buChar char="p"/>
              <a:defRPr lang="zh-TW" altLang="en-US" sz="2200" b="1" dirty="0" smtClean="0">
                <a:solidFill>
                  <a:schemeClr val="bg2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820027" indent="-410730">
              <a:buFont typeface="+mj-lt"/>
              <a:buAutoNum type="arabicParenR"/>
              <a:defRPr>
                <a:latin typeface="Times New Roman" pitchFamily="18" charset="0"/>
                <a:cs typeface="Times New Roman" pitchFamily="18" charset="0"/>
              </a:defRPr>
            </a:lvl2pPr>
            <a:lvl3pPr marL="1098130" indent="-410730">
              <a:buFont typeface="Wingdings" pitchFamily="2" charset="2"/>
              <a:buAutoNum type="circleNumWdWhitePlain"/>
              <a:defRPr sz="1800">
                <a:latin typeface="Times New Roman" pitchFamily="18" charset="0"/>
                <a:cs typeface="Times New Roman" pitchFamily="18" charset="0"/>
              </a:defRPr>
            </a:lvl3pPr>
            <a:lvl4pPr marL="1527394" indent="-410730">
              <a:buFont typeface="+mj-lt"/>
              <a:buAutoNum type="alphaUcPeriod"/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3056">
              <a:defRPr>
                <a:latin typeface="Arial" charset="0"/>
              </a:defRPr>
            </a:lvl1pPr>
          </a:lstStyle>
          <a:p>
            <a:pPr>
              <a:defRPr/>
            </a:pPr>
            <a:fld id="{E4E0877D-3C12-43B7-A30B-42A1D23B2AF2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617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8893" y="1017180"/>
            <a:ext cx="4579294" cy="5207681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36605" y="1017180"/>
            <a:ext cx="4579294" cy="5207681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3056">
              <a:defRPr>
                <a:latin typeface="Arial" charset="0"/>
              </a:defRPr>
            </a:lvl1pPr>
          </a:lstStyle>
          <a:p>
            <a:pPr>
              <a:defRPr/>
            </a:pPr>
            <a:fld id="{122C50AB-AF69-4316-BED1-08597B7622BF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270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2"/>
          <p:cNvSpPr>
            <a:spLocks noChangeArrowheads="1"/>
          </p:cNvSpPr>
          <p:nvPr userDrawn="1"/>
        </p:nvSpPr>
        <p:spPr bwMode="auto">
          <a:xfrm>
            <a:off x="57759" y="15"/>
            <a:ext cx="9968618" cy="6377464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296" tIns="45148" rIns="90296" bIns="45148"/>
          <a:lstStyle/>
          <a:p>
            <a:pPr algn="ctr" eaLnBrk="0" hangingPunct="0"/>
            <a:endParaRPr kumimoji="0" lang="zh-TW" altLang="en-US" sz="24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3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defTabSz="903056">
              <a:defRPr sz="12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fld id="{37D73D2D-5BD6-4050-96E2-C65A941ECE7E}" type="slidenum">
              <a:rPr lang="zh-TW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9683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標題，1 個大物件與 2 個小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8963" y="156612"/>
            <a:ext cx="9740845" cy="711864"/>
          </a:xfrm>
        </p:spPr>
        <p:txBody>
          <a:bodyPr/>
          <a:lstStyle>
            <a:lvl1pPr>
              <a:defRPr sz="30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8893" y="1017180"/>
            <a:ext cx="4579294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5036605" y="1017178"/>
            <a:ext cx="4579294" cy="252790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5036605" y="3696954"/>
            <a:ext cx="4579294" cy="252790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3056">
              <a:defRPr>
                <a:latin typeface="Arial" charset="0"/>
              </a:defRPr>
            </a:lvl1pPr>
          </a:lstStyle>
          <a:p>
            <a:pPr>
              <a:defRPr/>
            </a:pPr>
            <a:fld id="{4BE05C1B-4666-4180-BF65-04C16F5CC2EE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5493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3056">
              <a:defRPr>
                <a:latin typeface="Arial" charset="0"/>
              </a:defRPr>
            </a:lvl1pPr>
          </a:lstStyle>
          <a:p>
            <a:pPr>
              <a:defRPr/>
            </a:pPr>
            <a:fld id="{6907C2E7-4D71-4978-A8DE-E9EE4F46E6CF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0970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6515" y="156216"/>
            <a:ext cx="9737683" cy="789304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61761" y="156216"/>
            <a:ext cx="3104297" cy="789304"/>
          </a:xfrm>
        </p:spPr>
        <p:txBody>
          <a:bodyPr/>
          <a:lstStyle>
            <a:lvl1pPr marL="0" indent="0" algn="r">
              <a:buNone/>
              <a:defRPr sz="1800"/>
            </a:lvl1pPr>
            <a:lvl2pPr marL="410730" indent="0">
              <a:buNone/>
              <a:defRPr sz="1600"/>
            </a:lvl2pPr>
            <a:lvl3pPr marL="821458" indent="0">
              <a:buNone/>
              <a:defRPr sz="1500"/>
            </a:lvl3pPr>
            <a:lvl4pPr marL="1232180" indent="0">
              <a:buNone/>
              <a:defRPr sz="1300"/>
            </a:lvl4pPr>
            <a:lvl5pPr marL="1642907" indent="0">
              <a:buNone/>
              <a:defRPr sz="1300"/>
            </a:lvl5pPr>
            <a:lvl6pPr marL="2053640" indent="0">
              <a:buNone/>
              <a:defRPr sz="1300"/>
            </a:lvl6pPr>
            <a:lvl7pPr marL="2464362" indent="0">
              <a:buNone/>
              <a:defRPr sz="1300"/>
            </a:lvl7pPr>
            <a:lvl8pPr marL="2875089" indent="0">
              <a:buNone/>
              <a:defRPr sz="1300"/>
            </a:lvl8pPr>
            <a:lvl9pPr marL="3285828" indent="0">
              <a:buNone/>
              <a:defRPr sz="13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3056">
              <a:defRPr>
                <a:latin typeface="Arial" charset="0"/>
              </a:defRPr>
            </a:lvl1pPr>
          </a:lstStyle>
          <a:p>
            <a:pPr>
              <a:defRPr/>
            </a:pPr>
            <a:fld id="{67413E1F-6077-4242-8BBF-5CA310B0818C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399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7052" y="156612"/>
            <a:ext cx="8757034" cy="711864"/>
          </a:xfrm>
        </p:spPr>
        <p:txBody>
          <a:bodyPr/>
          <a:lstStyle>
            <a:lvl1pPr>
              <a:defRPr sz="3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627059" y="1017180"/>
            <a:ext cx="4304383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79696" y="1017180"/>
            <a:ext cx="4304382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3056">
              <a:defRPr>
                <a:latin typeface="Arial" charset="0"/>
              </a:defRPr>
            </a:lvl1pPr>
          </a:lstStyle>
          <a:p>
            <a:pPr>
              <a:defRPr/>
            </a:pPr>
            <a:fld id="{F0D8171B-D71F-4943-9F78-3E6D1A281B7F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911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" y="2"/>
            <a:ext cx="10080625" cy="4607243"/>
          </a:xfrm>
          <a:prstGeom prst="rect">
            <a:avLst/>
          </a:prstGeom>
          <a:solidFill>
            <a:srgbClr val="00716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189" tIns="41098" rIns="82189" bIns="41098" anchor="ctr"/>
          <a:lstStyle/>
          <a:p>
            <a:pPr algn="ctr" defTabSz="902035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899437" y="2"/>
            <a:ext cx="1181323" cy="4607243"/>
          </a:xfrm>
          <a:prstGeom prst="rect">
            <a:avLst/>
          </a:prstGeom>
          <a:solidFill>
            <a:srgbClr val="197F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189" tIns="41098" rIns="82189" bIns="41098" anchor="ctr"/>
          <a:lstStyle/>
          <a:p>
            <a:pPr algn="ctr" defTabSz="902035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" y="4607385"/>
            <a:ext cx="10080625" cy="716756"/>
          </a:xfrm>
          <a:prstGeom prst="rect">
            <a:avLst/>
          </a:prstGeom>
          <a:solidFill>
            <a:srgbClr val="338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189" tIns="41098" rIns="82189" bIns="41098" anchor="ctr"/>
          <a:lstStyle/>
          <a:p>
            <a:pPr algn="ctr" defTabSz="902035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" y="5324003"/>
            <a:ext cx="10080625" cy="221695"/>
          </a:xfrm>
          <a:prstGeom prst="rect">
            <a:avLst/>
          </a:prstGeom>
          <a:solidFill>
            <a:srgbClr val="80B8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189" tIns="41098" rIns="82189" bIns="41098" anchor="ctr"/>
          <a:lstStyle/>
          <a:p>
            <a:pPr algn="ctr" defTabSz="902035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899437" y="4607385"/>
            <a:ext cx="1181323" cy="716756"/>
          </a:xfrm>
          <a:prstGeom prst="rect">
            <a:avLst/>
          </a:prstGeom>
          <a:solidFill>
            <a:srgbClr val="6AA8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189" tIns="41098" rIns="82189" bIns="41098" anchor="ctr"/>
          <a:lstStyle/>
          <a:p>
            <a:pPr algn="ctr" defTabSz="902035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899437" y="5324003"/>
            <a:ext cx="1181323" cy="221695"/>
          </a:xfrm>
          <a:prstGeom prst="rect">
            <a:avLst/>
          </a:prstGeom>
          <a:solidFill>
            <a:srgbClr val="66AA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189" tIns="41098" rIns="82189" bIns="41098" anchor="ctr"/>
          <a:lstStyle/>
          <a:p>
            <a:pPr algn="ctr" defTabSz="902035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8899437" y="5545835"/>
            <a:ext cx="1181323" cy="1655206"/>
          </a:xfrm>
          <a:prstGeom prst="rect">
            <a:avLst/>
          </a:prstGeom>
          <a:solidFill>
            <a:srgbClr val="CCE3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189" tIns="41098" rIns="82189" bIns="41098" anchor="ctr"/>
          <a:lstStyle/>
          <a:p>
            <a:pPr algn="ctr" defTabSz="902035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pic>
        <p:nvPicPr>
          <p:cNvPr id="11" name="Picture 1076" descr="白底CTBC(中上英下)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529" y="5917547"/>
            <a:ext cx="2170135" cy="910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53066" name="Presentation Title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1291170" y="3138817"/>
            <a:ext cx="7496759" cy="588296"/>
          </a:xfrm>
          <a:extLst/>
        </p:spPr>
        <p:txBody>
          <a:bodyPr lIns="79671" tIns="39843" rIns="79671" bIns="39843" anchor="b">
            <a:spAutoFit/>
          </a:bodyPr>
          <a:lstStyle>
            <a:lvl1pPr algn="ctr">
              <a:defRPr sz="3300" b="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  <p:sp>
        <p:nvSpPr>
          <p:cNvPr id="1453067" name="Sub Title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7394" y="4783829"/>
            <a:ext cx="7502937" cy="357463"/>
          </a:xfrm>
        </p:spPr>
        <p:txBody>
          <a:bodyPr lIns="79671" tIns="39843" rIns="79671" bIns="39843" anchor="ctr">
            <a:spAutoFit/>
          </a:bodyPr>
          <a:lstStyle>
            <a:lvl1pPr marL="0" indent="0" algn="r">
              <a:spcBef>
                <a:spcPct val="0"/>
              </a:spcBef>
              <a:buFont typeface="Verdana" pitchFamily="34" charset="0"/>
              <a:buNone/>
              <a:defRPr sz="180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</p:spTree>
    <p:extLst>
      <p:ext uri="{BB962C8B-B14F-4D97-AF65-F5344CB8AC3E}">
        <p14:creationId xmlns:p14="http://schemas.microsoft.com/office/powerpoint/2010/main" val="18669191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7320" y="122605"/>
            <a:ext cx="9741373" cy="711756"/>
          </a:xfrm>
        </p:spPr>
        <p:txBody>
          <a:bodyPr/>
          <a:lstStyle>
            <a:lvl1pPr>
              <a:defRPr sz="30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10976" indent="-410976" algn="l" defTabSz="881874" rtl="0" eaLnBrk="0" fontAlgn="base" hangingPunct="0">
              <a:lnSpc>
                <a:spcPct val="130000"/>
              </a:lnSpc>
              <a:spcBef>
                <a:spcPct val="40000"/>
              </a:spcBef>
              <a:spcAft>
                <a:spcPct val="0"/>
              </a:spcAft>
              <a:buClr>
                <a:srgbClr val="00CC99"/>
              </a:buClr>
              <a:buFont typeface="Wingdings" pitchFamily="2" charset="2"/>
              <a:buChar char="p"/>
              <a:defRPr lang="zh-TW" altLang="en-US" sz="2200" b="1" dirty="0" smtClean="0">
                <a:solidFill>
                  <a:schemeClr val="bg2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820514" indent="-410976">
              <a:buFont typeface="+mj-lt"/>
              <a:buAutoNum type="arabicParenR"/>
              <a:defRPr>
                <a:latin typeface="Times New Roman" pitchFamily="18" charset="0"/>
                <a:cs typeface="Times New Roman" pitchFamily="18" charset="0"/>
              </a:defRPr>
            </a:lvl2pPr>
            <a:lvl3pPr marL="1098789" indent="-410976">
              <a:buFont typeface="Wingdings" pitchFamily="2" charset="2"/>
              <a:buAutoNum type="circleNumWdWhitePlain"/>
              <a:defRPr sz="1800">
                <a:latin typeface="Times New Roman" pitchFamily="18" charset="0"/>
                <a:cs typeface="Times New Roman" pitchFamily="18" charset="0"/>
              </a:defRPr>
            </a:lvl3pPr>
            <a:lvl4pPr marL="1528308" indent="-410976">
              <a:buFont typeface="+mj-lt"/>
              <a:buAutoNum type="alphaUcPeriod"/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3604">
              <a:defRPr>
                <a:latin typeface="Arial" charset="0"/>
              </a:defRPr>
            </a:lvl1pPr>
          </a:lstStyle>
          <a:p>
            <a:pPr>
              <a:defRPr/>
            </a:pPr>
            <a:fld id="{E4E0877D-3C12-43B7-A30B-42A1D23B2AF2}" type="slidenum">
              <a:rPr lang="zh-TW" altLang="en-US"/>
              <a:pPr>
                <a:defRPr/>
              </a:pPr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4241376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8893" y="1017180"/>
            <a:ext cx="4579294" cy="5207681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36596" y="1017180"/>
            <a:ext cx="4579294" cy="5207681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3604">
              <a:defRPr>
                <a:latin typeface="Arial" charset="0"/>
              </a:defRPr>
            </a:lvl1pPr>
          </a:lstStyle>
          <a:p>
            <a:pPr>
              <a:defRPr/>
            </a:pPr>
            <a:fld id="{122C50AB-AF69-4316-BED1-08597B7622BF}" type="slidenum">
              <a:rPr lang="zh-TW" altLang="en-US"/>
              <a:pPr>
                <a:defRPr/>
              </a:pPr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5863888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2"/>
          <p:cNvSpPr>
            <a:spLocks noChangeArrowheads="1"/>
          </p:cNvSpPr>
          <p:nvPr userDrawn="1"/>
        </p:nvSpPr>
        <p:spPr bwMode="auto">
          <a:xfrm>
            <a:off x="57758" y="15"/>
            <a:ext cx="9968618" cy="6377464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347" tIns="45173" rIns="90347" bIns="45173"/>
          <a:lstStyle/>
          <a:p>
            <a:pPr algn="ctr" eaLnBrk="0" hangingPunct="0"/>
            <a:endParaRPr kumimoji="0" lang="zh-TW" altLang="en-US" sz="24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3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defTabSz="903604">
              <a:defRPr sz="12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fld id="{37D73D2D-5BD6-4050-96E2-C65A941ECE7E}" type="slidenum">
              <a:rPr lang="zh-TW" altLang="en-US"/>
              <a:pPr>
                <a:defRPr/>
              </a:pPr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200344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標題，1 個大物件與 2 個小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8926" y="156612"/>
            <a:ext cx="9740845" cy="711864"/>
          </a:xfrm>
        </p:spPr>
        <p:txBody>
          <a:bodyPr/>
          <a:lstStyle>
            <a:lvl1pPr>
              <a:defRPr sz="30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8893" y="1017180"/>
            <a:ext cx="4579294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5036596" y="1017178"/>
            <a:ext cx="4579294" cy="252790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5036596" y="3696952"/>
            <a:ext cx="4579294" cy="252790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3604">
              <a:defRPr>
                <a:latin typeface="Arial" charset="0"/>
              </a:defRPr>
            </a:lvl1pPr>
          </a:lstStyle>
          <a:p>
            <a:pPr>
              <a:defRPr/>
            </a:pPr>
            <a:fld id="{4BE05C1B-4666-4180-BF65-04C16F5CC2EE}" type="slidenum">
              <a:rPr lang="zh-TW" altLang="en-US"/>
              <a:pPr>
                <a:defRPr/>
              </a:pPr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9729930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3604">
              <a:defRPr>
                <a:latin typeface="Arial" charset="0"/>
              </a:defRPr>
            </a:lvl1pPr>
          </a:lstStyle>
          <a:p>
            <a:pPr>
              <a:defRPr/>
            </a:pPr>
            <a:fld id="{6907C2E7-4D71-4978-A8DE-E9EE4F46E6CF}" type="slidenum">
              <a:rPr lang="zh-TW" altLang="en-US"/>
              <a:pPr>
                <a:defRPr/>
              </a:pPr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8818451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6505" y="156216"/>
            <a:ext cx="9737683" cy="789304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61758" y="156216"/>
            <a:ext cx="3104297" cy="789304"/>
          </a:xfrm>
        </p:spPr>
        <p:txBody>
          <a:bodyPr/>
          <a:lstStyle>
            <a:lvl1pPr marL="0" indent="0" algn="r">
              <a:buNone/>
              <a:defRPr sz="1800"/>
            </a:lvl1pPr>
            <a:lvl2pPr marL="410976" indent="0">
              <a:buNone/>
              <a:defRPr sz="1600"/>
            </a:lvl2pPr>
            <a:lvl3pPr marL="821945" indent="0">
              <a:buNone/>
              <a:defRPr sz="1500"/>
            </a:lvl3pPr>
            <a:lvl4pPr marL="1232913" indent="0">
              <a:buNone/>
              <a:defRPr sz="1300"/>
            </a:lvl4pPr>
            <a:lvl5pPr marL="1643883" indent="0">
              <a:buNone/>
              <a:defRPr sz="1300"/>
            </a:lvl5pPr>
            <a:lvl6pPr marL="2054863" indent="0">
              <a:buNone/>
              <a:defRPr sz="1300"/>
            </a:lvl6pPr>
            <a:lvl7pPr marL="2465836" indent="0">
              <a:buNone/>
              <a:defRPr sz="1300"/>
            </a:lvl7pPr>
            <a:lvl8pPr marL="2876806" indent="0">
              <a:buNone/>
              <a:defRPr sz="1300"/>
            </a:lvl8pPr>
            <a:lvl9pPr marL="3287779" indent="0">
              <a:buNone/>
              <a:defRPr sz="13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3604">
              <a:defRPr>
                <a:latin typeface="Arial" charset="0"/>
              </a:defRPr>
            </a:lvl1pPr>
          </a:lstStyle>
          <a:p>
            <a:pPr>
              <a:defRPr/>
            </a:pPr>
            <a:fld id="{67413E1F-6077-4242-8BBF-5CA310B0818C}" type="slidenum">
              <a:rPr lang="zh-TW" altLang="en-US"/>
              <a:pPr>
                <a:defRPr/>
              </a:pPr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0385390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7052" y="156612"/>
            <a:ext cx="8757034" cy="711864"/>
          </a:xfrm>
        </p:spPr>
        <p:txBody>
          <a:bodyPr/>
          <a:lstStyle>
            <a:lvl1pPr>
              <a:defRPr sz="3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627059" y="1017180"/>
            <a:ext cx="4304383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79696" y="1017180"/>
            <a:ext cx="4304382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3604">
              <a:defRPr>
                <a:latin typeface="Arial" charset="0"/>
              </a:defRPr>
            </a:lvl1pPr>
          </a:lstStyle>
          <a:p>
            <a:pPr>
              <a:defRPr/>
            </a:pPr>
            <a:fld id="{F0D8171B-D71F-4943-9F78-3E6D1A281B7F}" type="slidenum">
              <a:rPr lang="zh-TW" altLang="en-US"/>
              <a:pPr>
                <a:defRPr/>
              </a:pPr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4875656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" y="2"/>
            <a:ext cx="10080625" cy="4607243"/>
          </a:xfrm>
          <a:prstGeom prst="rect">
            <a:avLst/>
          </a:prstGeom>
          <a:solidFill>
            <a:srgbClr val="00716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899451" y="2"/>
            <a:ext cx="1181323" cy="4607243"/>
          </a:xfrm>
          <a:prstGeom prst="rect">
            <a:avLst/>
          </a:prstGeom>
          <a:solidFill>
            <a:srgbClr val="197F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" y="4607426"/>
            <a:ext cx="10080625" cy="716756"/>
          </a:xfrm>
          <a:prstGeom prst="rect">
            <a:avLst/>
          </a:prstGeom>
          <a:solidFill>
            <a:srgbClr val="338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" y="5324003"/>
            <a:ext cx="10080625" cy="221695"/>
          </a:xfrm>
          <a:prstGeom prst="rect">
            <a:avLst/>
          </a:prstGeom>
          <a:solidFill>
            <a:srgbClr val="80B8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899451" y="4607426"/>
            <a:ext cx="1181323" cy="716756"/>
          </a:xfrm>
          <a:prstGeom prst="rect">
            <a:avLst/>
          </a:prstGeom>
          <a:solidFill>
            <a:srgbClr val="6AA8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899451" y="5324003"/>
            <a:ext cx="1181323" cy="221695"/>
          </a:xfrm>
          <a:prstGeom prst="rect">
            <a:avLst/>
          </a:prstGeom>
          <a:solidFill>
            <a:srgbClr val="66AA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8899451" y="5545881"/>
            <a:ext cx="1181323" cy="1655206"/>
          </a:xfrm>
          <a:prstGeom prst="rect">
            <a:avLst/>
          </a:prstGeom>
          <a:solidFill>
            <a:srgbClr val="CCE3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pic>
        <p:nvPicPr>
          <p:cNvPr id="11" name="Picture 1076" descr="白底CTBC(中上英下)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529" y="5917587"/>
            <a:ext cx="2170135" cy="910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53066" name="Presentation Title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1291170" y="3138959"/>
            <a:ext cx="7496759" cy="588207"/>
          </a:xfrm>
          <a:extLst/>
        </p:spPr>
        <p:txBody>
          <a:bodyPr lIns="79581" tIns="39799" rIns="79581" bIns="39799" anchor="b">
            <a:spAutoFit/>
          </a:bodyPr>
          <a:lstStyle>
            <a:lvl1pPr algn="ctr">
              <a:defRPr sz="3300" b="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  <p:sp>
        <p:nvSpPr>
          <p:cNvPr id="1453067" name="Sub Title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7394" y="4783875"/>
            <a:ext cx="7502937" cy="357374"/>
          </a:xfrm>
        </p:spPr>
        <p:txBody>
          <a:bodyPr lIns="79581" tIns="39799" rIns="79581" bIns="39799" anchor="ctr">
            <a:spAutoFit/>
          </a:bodyPr>
          <a:lstStyle>
            <a:lvl1pPr marL="0" indent="0" algn="r">
              <a:spcBef>
                <a:spcPct val="0"/>
              </a:spcBef>
              <a:buFont typeface="Verdana" pitchFamily="34" charset="0"/>
              <a:buNone/>
              <a:defRPr sz="180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</p:spTree>
    <p:extLst>
      <p:ext uri="{BB962C8B-B14F-4D97-AF65-F5344CB8AC3E}">
        <p14:creationId xmlns:p14="http://schemas.microsoft.com/office/powerpoint/2010/main" val="8310869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7341" y="122608"/>
            <a:ext cx="9741373" cy="711756"/>
          </a:xfrm>
        </p:spPr>
        <p:txBody>
          <a:bodyPr/>
          <a:lstStyle>
            <a:lvl1pPr>
              <a:defRPr sz="30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10519" indent="-410519" algn="l" defTabSz="880899" rtl="0" eaLnBrk="0" fontAlgn="base" hangingPunct="0">
              <a:lnSpc>
                <a:spcPct val="130000"/>
              </a:lnSpc>
              <a:spcBef>
                <a:spcPct val="40000"/>
              </a:spcBef>
              <a:spcAft>
                <a:spcPct val="0"/>
              </a:spcAft>
              <a:buClr>
                <a:srgbClr val="00CC99"/>
              </a:buClr>
              <a:buFont typeface="Wingdings" pitchFamily="2" charset="2"/>
              <a:buChar char="p"/>
              <a:defRPr lang="zh-TW" altLang="en-US" sz="2200" b="1" dirty="0" smtClean="0">
                <a:solidFill>
                  <a:schemeClr val="bg2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819607" indent="-410519">
              <a:buFont typeface="+mj-lt"/>
              <a:buAutoNum type="arabicParenR"/>
              <a:defRPr>
                <a:latin typeface="Times New Roman" pitchFamily="18" charset="0"/>
                <a:cs typeface="Times New Roman" pitchFamily="18" charset="0"/>
              </a:defRPr>
            </a:lvl2pPr>
            <a:lvl3pPr marL="1097570" indent="-410519">
              <a:buFont typeface="Wingdings" pitchFamily="2" charset="2"/>
              <a:buAutoNum type="circleNumWdWhitePlain"/>
              <a:defRPr sz="1800">
                <a:latin typeface="Times New Roman" pitchFamily="18" charset="0"/>
                <a:cs typeface="Times New Roman" pitchFamily="18" charset="0"/>
              </a:defRPr>
            </a:lvl3pPr>
            <a:lvl4pPr marL="1526610" indent="-410519">
              <a:buFont typeface="+mj-lt"/>
              <a:buAutoNum type="alphaUcPeriod"/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2603">
              <a:defRPr>
                <a:latin typeface="Arial" charset="0"/>
              </a:defRPr>
            </a:lvl1pPr>
          </a:lstStyle>
          <a:p>
            <a:pPr>
              <a:defRPr/>
            </a:pPr>
            <a:fld id="{E4E0877D-3C12-43B7-A30B-42A1D23B2AF2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7969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8893" y="1017180"/>
            <a:ext cx="4579294" cy="5207681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36610" y="1017180"/>
            <a:ext cx="4579294" cy="5207681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2603">
              <a:defRPr>
                <a:latin typeface="Arial" charset="0"/>
              </a:defRPr>
            </a:lvl1pPr>
          </a:lstStyle>
          <a:p>
            <a:pPr>
              <a:defRPr/>
            </a:pPr>
            <a:fld id="{122C50AB-AF69-4316-BED1-08597B7622BF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0900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2"/>
          <p:cNvSpPr>
            <a:spLocks noChangeArrowheads="1"/>
          </p:cNvSpPr>
          <p:nvPr userDrawn="1"/>
        </p:nvSpPr>
        <p:spPr bwMode="auto">
          <a:xfrm>
            <a:off x="57770" y="22"/>
            <a:ext cx="9968618" cy="6377464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245" tIns="45123" rIns="90245" bIns="45123"/>
          <a:lstStyle/>
          <a:p>
            <a:pPr algn="ctr" eaLnBrk="0" hangingPunct="0"/>
            <a:endParaRPr kumimoji="0" lang="zh-TW" altLang="en-US" sz="24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3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defTabSz="902603">
              <a:defRPr sz="12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fld id="{37D73D2D-5BD6-4050-96E2-C65A941ECE7E}" type="slidenum">
              <a:rPr lang="zh-TW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903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標題，1 個大物件與 2 個小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8963" y="156612"/>
            <a:ext cx="9740845" cy="711864"/>
          </a:xfrm>
        </p:spPr>
        <p:txBody>
          <a:bodyPr/>
          <a:lstStyle>
            <a:lvl1pPr>
              <a:defRPr sz="30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8893" y="1017180"/>
            <a:ext cx="4579294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5036610" y="1017178"/>
            <a:ext cx="4579294" cy="252790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5036610" y="3696954"/>
            <a:ext cx="4579294" cy="252790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2603">
              <a:defRPr>
                <a:latin typeface="Arial" charset="0"/>
              </a:defRPr>
            </a:lvl1pPr>
          </a:lstStyle>
          <a:p>
            <a:pPr>
              <a:defRPr/>
            </a:pPr>
            <a:fld id="{4BE05C1B-4666-4180-BF65-04C16F5CC2EE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5726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2603">
              <a:defRPr>
                <a:latin typeface="Arial" charset="0"/>
              </a:defRPr>
            </a:lvl1pPr>
          </a:lstStyle>
          <a:p>
            <a:pPr>
              <a:defRPr/>
            </a:pPr>
            <a:fld id="{6907C2E7-4D71-4978-A8DE-E9EE4F46E6CF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2577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6515" y="156216"/>
            <a:ext cx="9737683" cy="789304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61764" y="156216"/>
            <a:ext cx="3104297" cy="789304"/>
          </a:xfrm>
        </p:spPr>
        <p:txBody>
          <a:bodyPr/>
          <a:lstStyle>
            <a:lvl1pPr marL="0" indent="0" algn="r">
              <a:buNone/>
              <a:defRPr sz="1800"/>
            </a:lvl1pPr>
            <a:lvl2pPr marL="410519" indent="0">
              <a:buNone/>
              <a:defRPr sz="1600"/>
            </a:lvl2pPr>
            <a:lvl3pPr marL="821036" indent="0">
              <a:buNone/>
              <a:defRPr sz="1500"/>
            </a:lvl3pPr>
            <a:lvl4pPr marL="1231547" indent="0">
              <a:buNone/>
              <a:defRPr sz="1300"/>
            </a:lvl4pPr>
            <a:lvl5pPr marL="1642065" indent="0">
              <a:buNone/>
              <a:defRPr sz="1300"/>
            </a:lvl5pPr>
            <a:lvl6pPr marL="2052589" indent="0">
              <a:buNone/>
              <a:defRPr sz="1300"/>
            </a:lvl6pPr>
            <a:lvl7pPr marL="2463101" indent="0">
              <a:buNone/>
              <a:defRPr sz="1300"/>
            </a:lvl7pPr>
            <a:lvl8pPr marL="2873616" indent="0">
              <a:buNone/>
              <a:defRPr sz="1300"/>
            </a:lvl8pPr>
            <a:lvl9pPr marL="3284126" indent="0">
              <a:buNone/>
              <a:defRPr sz="13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2603">
              <a:defRPr>
                <a:latin typeface="Arial" charset="0"/>
              </a:defRPr>
            </a:lvl1pPr>
          </a:lstStyle>
          <a:p>
            <a:pPr>
              <a:defRPr/>
            </a:pPr>
            <a:fld id="{67413E1F-6077-4242-8BBF-5CA310B0818C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8478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7052" y="156612"/>
            <a:ext cx="8757034" cy="711864"/>
          </a:xfrm>
        </p:spPr>
        <p:txBody>
          <a:bodyPr/>
          <a:lstStyle>
            <a:lvl1pPr>
              <a:defRPr sz="3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627059" y="1017180"/>
            <a:ext cx="4304383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79696" y="1017180"/>
            <a:ext cx="4304382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2603">
              <a:defRPr>
                <a:latin typeface="Arial" charset="0"/>
              </a:defRPr>
            </a:lvl1pPr>
          </a:lstStyle>
          <a:p>
            <a:pPr>
              <a:defRPr/>
            </a:pPr>
            <a:fld id="{F0D8171B-D71F-4943-9F78-3E6D1A281B7F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959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" y="2"/>
            <a:ext cx="10080625" cy="4607243"/>
          </a:xfrm>
          <a:prstGeom prst="rect">
            <a:avLst/>
          </a:prstGeom>
          <a:solidFill>
            <a:srgbClr val="007167"/>
          </a:solidFill>
          <a:ln>
            <a:noFill/>
          </a:ln>
          <a:extLst/>
        </p:spPr>
        <p:txBody>
          <a:bodyPr wrap="none" lIns="82102" tIns="41055" rIns="82102" bIns="41055" anchor="ctr"/>
          <a:lstStyle/>
          <a:p>
            <a:pPr algn="ctr" defTabSz="901086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899712" y="2"/>
            <a:ext cx="1180919" cy="4607243"/>
          </a:xfrm>
          <a:prstGeom prst="rect">
            <a:avLst/>
          </a:prstGeom>
          <a:solidFill>
            <a:srgbClr val="197F76"/>
          </a:solidFill>
          <a:ln>
            <a:noFill/>
          </a:ln>
          <a:extLst/>
        </p:spPr>
        <p:txBody>
          <a:bodyPr wrap="none" lIns="82102" tIns="41055" rIns="82102" bIns="41055" anchor="ctr"/>
          <a:lstStyle/>
          <a:p>
            <a:pPr algn="ctr" defTabSz="901086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" y="4607389"/>
            <a:ext cx="10080625" cy="716756"/>
          </a:xfrm>
          <a:prstGeom prst="rect">
            <a:avLst/>
          </a:prstGeom>
          <a:solidFill>
            <a:srgbClr val="338D85"/>
          </a:solidFill>
          <a:ln>
            <a:noFill/>
          </a:ln>
          <a:extLst/>
        </p:spPr>
        <p:txBody>
          <a:bodyPr wrap="none" lIns="82102" tIns="41055" rIns="82102" bIns="41055" anchor="ctr"/>
          <a:lstStyle/>
          <a:p>
            <a:pPr algn="ctr" defTabSz="901086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" y="5324003"/>
            <a:ext cx="10080625" cy="221695"/>
          </a:xfrm>
          <a:prstGeom prst="rect">
            <a:avLst/>
          </a:prstGeom>
          <a:solidFill>
            <a:srgbClr val="80B8B3"/>
          </a:solidFill>
          <a:ln>
            <a:noFill/>
          </a:ln>
          <a:extLst/>
        </p:spPr>
        <p:txBody>
          <a:bodyPr wrap="none" lIns="82102" tIns="41055" rIns="82102" bIns="41055" anchor="ctr"/>
          <a:lstStyle/>
          <a:p>
            <a:pPr algn="ctr" defTabSz="901086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899712" y="4607389"/>
            <a:ext cx="1180919" cy="716756"/>
          </a:xfrm>
          <a:prstGeom prst="rect">
            <a:avLst/>
          </a:prstGeom>
          <a:solidFill>
            <a:srgbClr val="6AA83A"/>
          </a:solidFill>
          <a:ln>
            <a:noFill/>
          </a:ln>
          <a:extLst/>
        </p:spPr>
        <p:txBody>
          <a:bodyPr wrap="none" lIns="82102" tIns="41055" rIns="82102" bIns="41055" anchor="ctr"/>
          <a:lstStyle/>
          <a:p>
            <a:pPr algn="ctr" defTabSz="901086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899712" y="5324003"/>
            <a:ext cx="1180919" cy="221695"/>
          </a:xfrm>
          <a:prstGeom prst="rect">
            <a:avLst/>
          </a:prstGeom>
          <a:solidFill>
            <a:srgbClr val="66AAA4"/>
          </a:solidFill>
          <a:ln>
            <a:noFill/>
          </a:ln>
          <a:extLst/>
        </p:spPr>
        <p:txBody>
          <a:bodyPr wrap="none" lIns="82102" tIns="41055" rIns="82102" bIns="41055" anchor="ctr"/>
          <a:lstStyle/>
          <a:p>
            <a:pPr algn="ctr" defTabSz="901086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8899712" y="5545840"/>
            <a:ext cx="1180919" cy="1655206"/>
          </a:xfrm>
          <a:prstGeom prst="rect">
            <a:avLst/>
          </a:prstGeom>
          <a:solidFill>
            <a:srgbClr val="CCE3E1"/>
          </a:solidFill>
          <a:ln>
            <a:noFill/>
          </a:ln>
          <a:extLst/>
        </p:spPr>
        <p:txBody>
          <a:bodyPr lIns="82102" tIns="41055" rIns="82102" bIns="41055" anchor="ctr"/>
          <a:lstStyle/>
          <a:p>
            <a:pPr algn="ctr" defTabSz="901086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pic>
        <p:nvPicPr>
          <p:cNvPr id="11" name="Picture 1076" descr="白底CTBC(中上英下)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2281" y="5917555"/>
            <a:ext cx="2171211" cy="910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53066" name="Presentation Title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1291170" y="3138948"/>
            <a:ext cx="7496759" cy="588209"/>
          </a:xfrm>
          <a:extLst/>
        </p:spPr>
        <p:txBody>
          <a:bodyPr lIns="79585" tIns="39800" rIns="79585" bIns="39800" anchor="b">
            <a:spAutoFit/>
          </a:bodyPr>
          <a:lstStyle>
            <a:lvl1pPr algn="ctr">
              <a:defRPr sz="3300" b="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  <p:sp>
        <p:nvSpPr>
          <p:cNvPr id="1453067" name="Sub Title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7404" y="4783887"/>
            <a:ext cx="7502937" cy="357376"/>
          </a:xfrm>
        </p:spPr>
        <p:txBody>
          <a:bodyPr lIns="79585" tIns="39800" rIns="79585" bIns="39800" anchor="ctr">
            <a:spAutoFit/>
          </a:bodyPr>
          <a:lstStyle>
            <a:lvl1pPr marL="0" indent="0" algn="r">
              <a:spcBef>
                <a:spcPct val="0"/>
              </a:spcBef>
              <a:buFont typeface="Verdana" pitchFamily="34" charset="0"/>
              <a:buNone/>
              <a:defRPr sz="180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</p:spTree>
    <p:extLst>
      <p:ext uri="{BB962C8B-B14F-4D97-AF65-F5344CB8AC3E}">
        <p14:creationId xmlns:p14="http://schemas.microsoft.com/office/powerpoint/2010/main" val="21478866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7325" y="122608"/>
            <a:ext cx="9741373" cy="711756"/>
          </a:xfrm>
        </p:spPr>
        <p:txBody>
          <a:bodyPr/>
          <a:lstStyle>
            <a:lvl1pPr>
              <a:defRPr sz="30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10540" indent="-410540" algn="l" defTabSz="880944" rtl="0" eaLnBrk="0" fontAlgn="base" hangingPunct="0">
              <a:lnSpc>
                <a:spcPct val="130000"/>
              </a:lnSpc>
              <a:spcBef>
                <a:spcPct val="40000"/>
              </a:spcBef>
              <a:spcAft>
                <a:spcPct val="0"/>
              </a:spcAft>
              <a:buClr>
                <a:srgbClr val="00CC99"/>
              </a:buClr>
              <a:buFont typeface="Wingdings" pitchFamily="2" charset="2"/>
              <a:buChar char="p"/>
              <a:defRPr lang="zh-TW" altLang="en-US" sz="2200" b="1" dirty="0" smtClean="0">
                <a:solidFill>
                  <a:schemeClr val="bg2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819649" indent="-410540">
              <a:buFont typeface="+mj-lt"/>
              <a:buAutoNum type="arabicParenR"/>
              <a:defRPr>
                <a:latin typeface="Times New Roman" pitchFamily="18" charset="0"/>
                <a:cs typeface="Times New Roman" pitchFamily="18" charset="0"/>
              </a:defRPr>
            </a:lvl2pPr>
            <a:lvl3pPr marL="1097621" indent="-410540">
              <a:buFont typeface="Wingdings" pitchFamily="2" charset="2"/>
              <a:buAutoNum type="circleNumWdWhitePlain"/>
              <a:defRPr sz="1800">
                <a:latin typeface="Times New Roman" pitchFamily="18" charset="0"/>
                <a:cs typeface="Times New Roman" pitchFamily="18" charset="0"/>
              </a:defRPr>
            </a:lvl3pPr>
            <a:lvl4pPr marL="1526690" indent="-410540">
              <a:buFont typeface="+mj-lt"/>
              <a:buAutoNum type="alphaUcPeriod"/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7B9D2890-5D92-404F-9A60-1DB2D85B625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892062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8893" y="1017180"/>
            <a:ext cx="4579294" cy="5207681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36605" y="1017180"/>
            <a:ext cx="4579294" cy="5207681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41882FE6-3E95-48C9-8231-5C96F37D56A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43344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2"/>
          <p:cNvSpPr>
            <a:spLocks noChangeArrowheads="1"/>
          </p:cNvSpPr>
          <p:nvPr userDrawn="1"/>
        </p:nvSpPr>
        <p:spPr bwMode="auto">
          <a:xfrm>
            <a:off x="58189" y="15"/>
            <a:ext cx="9967542" cy="6377464"/>
          </a:xfrm>
          <a:prstGeom prst="rect">
            <a:avLst/>
          </a:prstGeom>
          <a:solidFill>
            <a:schemeClr val="tx2"/>
          </a:solidFill>
          <a:ln>
            <a:noFill/>
          </a:ln>
          <a:extLst/>
        </p:spPr>
        <p:txBody>
          <a:bodyPr lIns="90254" tIns="45126" rIns="90254" bIns="45126"/>
          <a:lstStyle/>
          <a:p>
            <a:pPr algn="ctr" eaLnBrk="0" hangingPunct="0">
              <a:defRPr/>
            </a:pPr>
            <a:endParaRPr kumimoji="0" lang="zh-TW" altLang="en-US" sz="24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3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A5F4A13A-41B9-4BBD-889F-2E0AC11DE3E0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8094345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標題，1 個大物件與 2 個小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8963" y="156612"/>
            <a:ext cx="9740845" cy="711864"/>
          </a:xfrm>
        </p:spPr>
        <p:txBody>
          <a:bodyPr/>
          <a:lstStyle>
            <a:lvl1pPr>
              <a:defRPr sz="30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8893" y="1017180"/>
            <a:ext cx="4579294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5036605" y="1017178"/>
            <a:ext cx="4579294" cy="252790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5036605" y="3696954"/>
            <a:ext cx="4579294" cy="252790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E35D06C4-75D1-4867-AB1A-DEF9AE38A2B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95818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EDE8B1EF-D703-47FA-AD53-B14ACC6B1982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854043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6515" y="156216"/>
            <a:ext cx="9737683" cy="789304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61761" y="156216"/>
            <a:ext cx="3104297" cy="789304"/>
          </a:xfrm>
        </p:spPr>
        <p:txBody>
          <a:bodyPr/>
          <a:lstStyle>
            <a:lvl1pPr marL="0" indent="0" algn="r">
              <a:buNone/>
              <a:defRPr sz="1800"/>
            </a:lvl1pPr>
            <a:lvl2pPr marL="410540" indent="0">
              <a:buNone/>
              <a:defRPr sz="1600"/>
            </a:lvl2pPr>
            <a:lvl3pPr marL="821079" indent="0">
              <a:buNone/>
              <a:defRPr sz="1500"/>
            </a:lvl3pPr>
            <a:lvl4pPr marL="1231613" indent="0">
              <a:buNone/>
              <a:defRPr sz="1300"/>
            </a:lvl4pPr>
            <a:lvl5pPr marL="1642148" indent="0">
              <a:buNone/>
              <a:defRPr sz="1300"/>
            </a:lvl5pPr>
            <a:lvl6pPr marL="2052694" indent="0">
              <a:buNone/>
              <a:defRPr sz="1300"/>
            </a:lvl6pPr>
            <a:lvl7pPr marL="2463226" indent="0">
              <a:buNone/>
              <a:defRPr sz="1300"/>
            </a:lvl7pPr>
            <a:lvl8pPr marL="2873764" indent="0">
              <a:buNone/>
              <a:defRPr sz="1300"/>
            </a:lvl8pPr>
            <a:lvl9pPr marL="3284314" indent="0">
              <a:buNone/>
              <a:defRPr sz="13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07C7ADC7-BE56-4C05-9551-00E08EC905FC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955947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7052" y="156612"/>
            <a:ext cx="8757034" cy="711864"/>
          </a:xfrm>
        </p:spPr>
        <p:txBody>
          <a:bodyPr/>
          <a:lstStyle>
            <a:lvl1pPr>
              <a:defRPr sz="3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627059" y="1017180"/>
            <a:ext cx="4304383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79696" y="1017180"/>
            <a:ext cx="4304382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F8E1FD6E-9745-4DBD-9B78-373E31B6D37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41259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7292" y="198074"/>
            <a:ext cx="9479345" cy="711864"/>
          </a:xfrm>
        </p:spPr>
        <p:txBody>
          <a:bodyPr/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>
          <a:xfrm>
            <a:off x="9752697" y="6879204"/>
            <a:ext cx="327943" cy="321706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8DAA6871-4F45-4DCC-BA8B-8235D610E5EA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zh-TW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472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" y="2"/>
            <a:ext cx="10080625" cy="4607243"/>
          </a:xfrm>
          <a:prstGeom prst="rect">
            <a:avLst/>
          </a:prstGeom>
          <a:solidFill>
            <a:srgbClr val="007167"/>
          </a:solidFill>
          <a:ln>
            <a:noFill/>
          </a:ln>
          <a:extLst/>
        </p:spPr>
        <p:txBody>
          <a:bodyPr wrap="none" lIns="82245" tIns="41126" rIns="82245" bIns="41126" anchor="ctr"/>
          <a:lstStyle/>
          <a:p>
            <a:pPr algn="ctr" defTabSz="902669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899712" y="2"/>
            <a:ext cx="1180919" cy="4607243"/>
          </a:xfrm>
          <a:prstGeom prst="rect">
            <a:avLst/>
          </a:prstGeom>
          <a:solidFill>
            <a:srgbClr val="197F76"/>
          </a:solidFill>
          <a:ln>
            <a:noFill/>
          </a:ln>
          <a:extLst/>
        </p:spPr>
        <p:txBody>
          <a:bodyPr wrap="none" lIns="82245" tIns="41126" rIns="82245" bIns="41126" anchor="ctr"/>
          <a:lstStyle/>
          <a:p>
            <a:pPr algn="ctr" defTabSz="902669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" y="4607368"/>
            <a:ext cx="10080625" cy="716756"/>
          </a:xfrm>
          <a:prstGeom prst="rect">
            <a:avLst/>
          </a:prstGeom>
          <a:solidFill>
            <a:srgbClr val="338D85"/>
          </a:solidFill>
          <a:ln>
            <a:noFill/>
          </a:ln>
          <a:extLst/>
        </p:spPr>
        <p:txBody>
          <a:bodyPr wrap="none" lIns="82245" tIns="41126" rIns="82245" bIns="41126" anchor="ctr"/>
          <a:lstStyle/>
          <a:p>
            <a:pPr algn="ctr" defTabSz="902669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" y="5324003"/>
            <a:ext cx="10080625" cy="221695"/>
          </a:xfrm>
          <a:prstGeom prst="rect">
            <a:avLst/>
          </a:prstGeom>
          <a:solidFill>
            <a:srgbClr val="80B8B3"/>
          </a:solidFill>
          <a:ln>
            <a:noFill/>
          </a:ln>
          <a:extLst/>
        </p:spPr>
        <p:txBody>
          <a:bodyPr wrap="none" lIns="82245" tIns="41126" rIns="82245" bIns="41126" anchor="ctr"/>
          <a:lstStyle/>
          <a:p>
            <a:pPr algn="ctr" defTabSz="902669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899712" y="4607368"/>
            <a:ext cx="1180919" cy="716756"/>
          </a:xfrm>
          <a:prstGeom prst="rect">
            <a:avLst/>
          </a:prstGeom>
          <a:solidFill>
            <a:srgbClr val="6AA83A"/>
          </a:solidFill>
          <a:ln>
            <a:noFill/>
          </a:ln>
          <a:extLst/>
        </p:spPr>
        <p:txBody>
          <a:bodyPr wrap="none" lIns="82245" tIns="41126" rIns="82245" bIns="41126" anchor="ctr"/>
          <a:lstStyle/>
          <a:p>
            <a:pPr algn="ctr" defTabSz="902669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899712" y="5324003"/>
            <a:ext cx="1180919" cy="221695"/>
          </a:xfrm>
          <a:prstGeom prst="rect">
            <a:avLst/>
          </a:prstGeom>
          <a:solidFill>
            <a:srgbClr val="66AAA4"/>
          </a:solidFill>
          <a:ln>
            <a:noFill/>
          </a:ln>
          <a:extLst/>
        </p:spPr>
        <p:txBody>
          <a:bodyPr wrap="none" lIns="82245" tIns="41126" rIns="82245" bIns="41126" anchor="ctr"/>
          <a:lstStyle/>
          <a:p>
            <a:pPr algn="ctr" defTabSz="902669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8899712" y="5545820"/>
            <a:ext cx="1180919" cy="1655206"/>
          </a:xfrm>
          <a:prstGeom prst="rect">
            <a:avLst/>
          </a:prstGeom>
          <a:solidFill>
            <a:srgbClr val="CCE3E1"/>
          </a:solidFill>
          <a:ln>
            <a:noFill/>
          </a:ln>
          <a:extLst/>
        </p:spPr>
        <p:txBody>
          <a:bodyPr lIns="82245" tIns="41126" rIns="82245" bIns="41126" anchor="ctr"/>
          <a:lstStyle/>
          <a:p>
            <a:pPr algn="ctr" defTabSz="902669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pic>
        <p:nvPicPr>
          <p:cNvPr id="11" name="Picture 1076" descr="白底CTBC(中上英下)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2281" y="5917534"/>
            <a:ext cx="2171211" cy="910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53066" name="Presentation Title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1291170" y="3138783"/>
            <a:ext cx="7496759" cy="588348"/>
          </a:xfrm>
          <a:extLst/>
        </p:spPr>
        <p:txBody>
          <a:bodyPr lIns="79724" tIns="39869" rIns="79724" bIns="39869" anchor="b">
            <a:spAutoFit/>
          </a:bodyPr>
          <a:lstStyle>
            <a:lvl1pPr algn="ctr">
              <a:defRPr sz="3300" b="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  <p:sp>
        <p:nvSpPr>
          <p:cNvPr id="1453067" name="Sub Title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7383" y="4783800"/>
            <a:ext cx="7502937" cy="357516"/>
          </a:xfrm>
        </p:spPr>
        <p:txBody>
          <a:bodyPr lIns="79724" tIns="39869" rIns="79724" bIns="39869" anchor="ctr">
            <a:spAutoFit/>
          </a:bodyPr>
          <a:lstStyle>
            <a:lvl1pPr marL="0" indent="0" algn="r">
              <a:spcBef>
                <a:spcPct val="0"/>
              </a:spcBef>
              <a:buFont typeface="Verdana" pitchFamily="34" charset="0"/>
              <a:buNone/>
              <a:defRPr sz="180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</p:spTree>
    <p:extLst>
      <p:ext uri="{BB962C8B-B14F-4D97-AF65-F5344CB8AC3E}">
        <p14:creationId xmlns:p14="http://schemas.microsoft.com/office/powerpoint/2010/main" val="8241772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7325" y="122600"/>
            <a:ext cx="9741373" cy="711756"/>
          </a:xfrm>
        </p:spPr>
        <p:txBody>
          <a:bodyPr/>
          <a:lstStyle>
            <a:lvl1pPr>
              <a:defRPr sz="30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11260" indent="-411260" algn="l" defTabSz="882491" rtl="0" eaLnBrk="0" fontAlgn="base" hangingPunct="0">
              <a:lnSpc>
                <a:spcPct val="130000"/>
              </a:lnSpc>
              <a:spcBef>
                <a:spcPct val="40000"/>
              </a:spcBef>
              <a:spcAft>
                <a:spcPct val="0"/>
              </a:spcAft>
              <a:buClr>
                <a:srgbClr val="00CC99"/>
              </a:buClr>
              <a:buFont typeface="Wingdings" pitchFamily="2" charset="2"/>
              <a:buChar char="p"/>
              <a:defRPr lang="zh-TW" altLang="en-US" sz="2200" b="1" dirty="0" smtClean="0">
                <a:solidFill>
                  <a:schemeClr val="bg2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821088" indent="-411260">
              <a:buFont typeface="+mj-lt"/>
              <a:buAutoNum type="arabicParenR"/>
              <a:defRPr>
                <a:latin typeface="Times New Roman" pitchFamily="18" charset="0"/>
                <a:cs typeface="Times New Roman" pitchFamily="18" charset="0"/>
              </a:defRPr>
            </a:lvl2pPr>
            <a:lvl3pPr marL="1099550" indent="-411260">
              <a:buFont typeface="Wingdings" pitchFamily="2" charset="2"/>
              <a:buAutoNum type="circleNumWdWhitePlain"/>
              <a:defRPr sz="1800">
                <a:latin typeface="Times New Roman" pitchFamily="18" charset="0"/>
                <a:cs typeface="Times New Roman" pitchFamily="18" charset="0"/>
              </a:defRPr>
            </a:lvl3pPr>
            <a:lvl4pPr marL="1529367" indent="-411260">
              <a:buFont typeface="+mj-lt"/>
              <a:buAutoNum type="alphaUcPeriod"/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7B9D2890-5D92-404F-9A60-1DB2D85B625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330292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8893" y="1017180"/>
            <a:ext cx="4579294" cy="5207681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36589" y="1017180"/>
            <a:ext cx="4579294" cy="5207681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41882FE6-3E95-48C9-8231-5C96F37D56A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12981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2"/>
          <p:cNvSpPr>
            <a:spLocks noChangeArrowheads="1"/>
          </p:cNvSpPr>
          <p:nvPr userDrawn="1"/>
        </p:nvSpPr>
        <p:spPr bwMode="auto">
          <a:xfrm>
            <a:off x="58189" y="15"/>
            <a:ext cx="9967542" cy="6377464"/>
          </a:xfrm>
          <a:prstGeom prst="rect">
            <a:avLst/>
          </a:prstGeom>
          <a:solidFill>
            <a:schemeClr val="tx2"/>
          </a:solidFill>
          <a:ln>
            <a:noFill/>
          </a:ln>
          <a:extLst/>
        </p:spPr>
        <p:txBody>
          <a:bodyPr lIns="90414" tIns="45207" rIns="90414" bIns="45207"/>
          <a:lstStyle/>
          <a:p>
            <a:pPr algn="ctr" eaLnBrk="0" hangingPunct="0">
              <a:defRPr/>
            </a:pPr>
            <a:endParaRPr kumimoji="0" lang="zh-TW" altLang="en-US" sz="24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3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A5F4A13A-41B9-4BBD-889F-2E0AC11DE3E0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1022523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標題，1 個大物件與 2 個小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8963" y="156612"/>
            <a:ext cx="9740845" cy="711864"/>
          </a:xfrm>
        </p:spPr>
        <p:txBody>
          <a:bodyPr/>
          <a:lstStyle>
            <a:lvl1pPr>
              <a:defRPr sz="30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8893" y="1017180"/>
            <a:ext cx="4579294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5036589" y="1017178"/>
            <a:ext cx="4579294" cy="252790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5036589" y="3696954"/>
            <a:ext cx="4579294" cy="252790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E35D06C4-75D1-4867-AB1A-DEF9AE38A2B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230993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EDE8B1EF-D703-47FA-AD53-B14ACC6B1982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743703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6515" y="156216"/>
            <a:ext cx="9737683" cy="789304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61761" y="156216"/>
            <a:ext cx="3104297" cy="789304"/>
          </a:xfrm>
        </p:spPr>
        <p:txBody>
          <a:bodyPr/>
          <a:lstStyle>
            <a:lvl1pPr marL="0" indent="0" algn="r">
              <a:buNone/>
              <a:defRPr sz="1800"/>
            </a:lvl1pPr>
            <a:lvl2pPr marL="411260" indent="0">
              <a:buNone/>
              <a:defRPr sz="1600"/>
            </a:lvl2pPr>
            <a:lvl3pPr marL="822520" indent="0">
              <a:buNone/>
              <a:defRPr sz="1500"/>
            </a:lvl3pPr>
            <a:lvl4pPr marL="1233772" indent="0">
              <a:buNone/>
              <a:defRPr sz="1300"/>
            </a:lvl4pPr>
            <a:lvl5pPr marL="1645031" indent="0">
              <a:buNone/>
              <a:defRPr sz="1300"/>
            </a:lvl5pPr>
            <a:lvl6pPr marL="2056292" indent="0">
              <a:buNone/>
              <a:defRPr sz="1300"/>
            </a:lvl6pPr>
            <a:lvl7pPr marL="2467547" indent="0">
              <a:buNone/>
              <a:defRPr sz="1300"/>
            </a:lvl7pPr>
            <a:lvl8pPr marL="2878802" indent="0">
              <a:buNone/>
              <a:defRPr sz="1300"/>
            </a:lvl8pPr>
            <a:lvl9pPr marL="3290074" indent="0">
              <a:buNone/>
              <a:defRPr sz="13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07C7ADC7-BE56-4C05-9551-00E08EC905FC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705445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7052" y="156612"/>
            <a:ext cx="8757034" cy="711864"/>
          </a:xfrm>
        </p:spPr>
        <p:txBody>
          <a:bodyPr/>
          <a:lstStyle>
            <a:lvl1pPr>
              <a:defRPr sz="3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627059" y="1017180"/>
            <a:ext cx="4304383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79696" y="1017180"/>
            <a:ext cx="4304382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F8E1FD6E-9745-4DBD-9B78-373E31B6D37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869137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504031" y="6557487"/>
            <a:ext cx="2352146" cy="500063"/>
          </a:xfrm>
          <a:prstGeom prst="rect">
            <a:avLst/>
          </a:prstGeom>
        </p:spPr>
        <p:txBody>
          <a:bodyPr lIns="85332" tIns="42664" rIns="85332" bIns="42664"/>
          <a:lstStyle>
            <a:lvl1pPr>
              <a:defRPr/>
            </a:lvl1pPr>
          </a:lstStyle>
          <a:p>
            <a:pPr>
              <a:defRPr/>
            </a:pPr>
            <a:endParaRPr lang="en-US" altLang="zh-TW" sz="2300">
              <a:solidFill>
                <a:srgbClr val="000000"/>
              </a:solidFill>
              <a:latin typeface="Times New Roman" pitchFamily="18" charset="0"/>
              <a:ea typeface="新細明體" charset="-12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768731" y="6880866"/>
            <a:ext cx="2352146" cy="5000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6E6D1A-65A7-4651-A5FF-FDEA990AF1A0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3783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標題投影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" y="2"/>
            <a:ext cx="10080625" cy="4607243"/>
          </a:xfrm>
          <a:prstGeom prst="rect">
            <a:avLst/>
          </a:prstGeom>
          <a:solidFill>
            <a:srgbClr val="007167"/>
          </a:solidFill>
          <a:ln>
            <a:noFill/>
          </a:ln>
          <a:extLst/>
        </p:spPr>
        <p:txBody>
          <a:bodyPr wrap="none" lIns="81950" tIns="40979" rIns="81950" bIns="40979" anchor="ctr"/>
          <a:lstStyle/>
          <a:p>
            <a:pPr algn="ctr" defTabSz="899426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899712" y="2"/>
            <a:ext cx="1180919" cy="4607243"/>
          </a:xfrm>
          <a:prstGeom prst="rect">
            <a:avLst/>
          </a:prstGeom>
          <a:solidFill>
            <a:srgbClr val="197F76"/>
          </a:solidFill>
          <a:ln>
            <a:noFill/>
          </a:ln>
          <a:extLst/>
        </p:spPr>
        <p:txBody>
          <a:bodyPr wrap="none" lIns="81950" tIns="40979" rIns="81950" bIns="40979" anchor="ctr"/>
          <a:lstStyle/>
          <a:p>
            <a:pPr algn="ctr" defTabSz="899426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" y="4607409"/>
            <a:ext cx="10080625" cy="716756"/>
          </a:xfrm>
          <a:prstGeom prst="rect">
            <a:avLst/>
          </a:prstGeom>
          <a:solidFill>
            <a:srgbClr val="338D85"/>
          </a:solidFill>
          <a:ln>
            <a:noFill/>
          </a:ln>
          <a:extLst/>
        </p:spPr>
        <p:txBody>
          <a:bodyPr wrap="none" lIns="81950" tIns="40979" rIns="81950" bIns="40979" anchor="ctr"/>
          <a:lstStyle/>
          <a:p>
            <a:pPr algn="ctr" defTabSz="899426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" y="5324003"/>
            <a:ext cx="10080625" cy="221695"/>
          </a:xfrm>
          <a:prstGeom prst="rect">
            <a:avLst/>
          </a:prstGeom>
          <a:solidFill>
            <a:srgbClr val="80B8B3"/>
          </a:solidFill>
          <a:ln>
            <a:noFill/>
          </a:ln>
          <a:extLst/>
        </p:spPr>
        <p:txBody>
          <a:bodyPr wrap="none" lIns="81950" tIns="40979" rIns="81950" bIns="40979" anchor="ctr"/>
          <a:lstStyle/>
          <a:p>
            <a:pPr algn="ctr" defTabSz="899426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899712" y="4607409"/>
            <a:ext cx="1180919" cy="716756"/>
          </a:xfrm>
          <a:prstGeom prst="rect">
            <a:avLst/>
          </a:prstGeom>
          <a:solidFill>
            <a:srgbClr val="6AA83A"/>
          </a:solidFill>
          <a:ln>
            <a:noFill/>
          </a:ln>
          <a:extLst/>
        </p:spPr>
        <p:txBody>
          <a:bodyPr wrap="none" lIns="81950" tIns="40979" rIns="81950" bIns="40979" anchor="ctr"/>
          <a:lstStyle/>
          <a:p>
            <a:pPr algn="ctr" defTabSz="899426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899712" y="5324003"/>
            <a:ext cx="1180919" cy="221695"/>
          </a:xfrm>
          <a:prstGeom prst="rect">
            <a:avLst/>
          </a:prstGeom>
          <a:solidFill>
            <a:srgbClr val="66AAA4"/>
          </a:solidFill>
          <a:ln>
            <a:noFill/>
          </a:ln>
          <a:extLst/>
        </p:spPr>
        <p:txBody>
          <a:bodyPr wrap="none" lIns="81950" tIns="40979" rIns="81950" bIns="40979" anchor="ctr"/>
          <a:lstStyle/>
          <a:p>
            <a:pPr algn="ctr" defTabSz="899426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8899712" y="5545861"/>
            <a:ext cx="1180919" cy="1655206"/>
          </a:xfrm>
          <a:prstGeom prst="rect">
            <a:avLst/>
          </a:prstGeom>
          <a:solidFill>
            <a:srgbClr val="CCE3E1"/>
          </a:solidFill>
          <a:ln>
            <a:noFill/>
          </a:ln>
          <a:extLst/>
        </p:spPr>
        <p:txBody>
          <a:bodyPr lIns="81950" tIns="40979" rIns="81950" bIns="40979" anchor="ctr"/>
          <a:lstStyle/>
          <a:p>
            <a:pPr algn="ctr" defTabSz="899426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pic>
        <p:nvPicPr>
          <p:cNvPr id="11" name="Picture 1076" descr="白底CTBC(中上英下)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2281" y="5917575"/>
            <a:ext cx="2171211" cy="910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53066" name="Presentation Title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1291170" y="3139091"/>
            <a:ext cx="7496759" cy="588061"/>
          </a:xfrm>
          <a:extLst/>
        </p:spPr>
        <p:txBody>
          <a:bodyPr lIns="79439" tIns="39727" rIns="79439" bIns="39727" anchor="b">
            <a:spAutoFit/>
          </a:bodyPr>
          <a:lstStyle>
            <a:lvl1pPr algn="ctr">
              <a:defRPr sz="3300" b="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  <p:sp>
        <p:nvSpPr>
          <p:cNvPr id="1453067" name="Sub Title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7418" y="4783974"/>
            <a:ext cx="7502937" cy="357229"/>
          </a:xfrm>
        </p:spPr>
        <p:txBody>
          <a:bodyPr lIns="79439" tIns="39727" rIns="79439" bIns="39727" anchor="ctr">
            <a:spAutoFit/>
          </a:bodyPr>
          <a:lstStyle>
            <a:lvl1pPr marL="0" indent="0" algn="r">
              <a:spcBef>
                <a:spcPct val="0"/>
              </a:spcBef>
              <a:buFont typeface="Verdana" pitchFamily="34" charset="0"/>
              <a:buNone/>
              <a:defRPr sz="180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</p:spTree>
    <p:extLst>
      <p:ext uri="{BB962C8B-B14F-4D97-AF65-F5344CB8AC3E}">
        <p14:creationId xmlns:p14="http://schemas.microsoft.com/office/powerpoint/2010/main" val="1344939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" y="2"/>
            <a:ext cx="10080625" cy="4607243"/>
          </a:xfrm>
          <a:prstGeom prst="rect">
            <a:avLst/>
          </a:prstGeom>
          <a:solidFill>
            <a:srgbClr val="007167"/>
          </a:solidFill>
          <a:ln>
            <a:noFill/>
          </a:ln>
          <a:extLst/>
        </p:spPr>
        <p:txBody>
          <a:bodyPr wrap="none" lIns="82306" tIns="41158" rIns="82306" bIns="41158" anchor="ctr"/>
          <a:lstStyle/>
          <a:p>
            <a:pPr algn="ctr" defTabSz="903333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899712" y="2"/>
            <a:ext cx="1180919" cy="4607243"/>
          </a:xfrm>
          <a:prstGeom prst="rect">
            <a:avLst/>
          </a:prstGeom>
          <a:solidFill>
            <a:srgbClr val="197F76"/>
          </a:solidFill>
          <a:ln>
            <a:noFill/>
          </a:ln>
          <a:extLst/>
        </p:spPr>
        <p:txBody>
          <a:bodyPr wrap="none" lIns="82306" tIns="41158" rIns="82306" bIns="41158" anchor="ctr"/>
          <a:lstStyle/>
          <a:p>
            <a:pPr algn="ctr" defTabSz="903333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" y="4607363"/>
            <a:ext cx="10080625" cy="716756"/>
          </a:xfrm>
          <a:prstGeom prst="rect">
            <a:avLst/>
          </a:prstGeom>
          <a:solidFill>
            <a:srgbClr val="338D85"/>
          </a:solidFill>
          <a:ln>
            <a:noFill/>
          </a:ln>
          <a:extLst/>
        </p:spPr>
        <p:txBody>
          <a:bodyPr wrap="none" lIns="82306" tIns="41158" rIns="82306" bIns="41158" anchor="ctr"/>
          <a:lstStyle/>
          <a:p>
            <a:pPr algn="ctr" defTabSz="903333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" y="5324003"/>
            <a:ext cx="10080625" cy="221695"/>
          </a:xfrm>
          <a:prstGeom prst="rect">
            <a:avLst/>
          </a:prstGeom>
          <a:solidFill>
            <a:srgbClr val="80B8B3"/>
          </a:solidFill>
          <a:ln>
            <a:noFill/>
          </a:ln>
          <a:extLst/>
        </p:spPr>
        <p:txBody>
          <a:bodyPr wrap="none" lIns="82306" tIns="41158" rIns="82306" bIns="41158" anchor="ctr"/>
          <a:lstStyle/>
          <a:p>
            <a:pPr algn="ctr" defTabSz="903333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899712" y="4607363"/>
            <a:ext cx="1180919" cy="716756"/>
          </a:xfrm>
          <a:prstGeom prst="rect">
            <a:avLst/>
          </a:prstGeom>
          <a:solidFill>
            <a:srgbClr val="6AA83A"/>
          </a:solidFill>
          <a:ln>
            <a:noFill/>
          </a:ln>
          <a:extLst/>
        </p:spPr>
        <p:txBody>
          <a:bodyPr wrap="none" lIns="82306" tIns="41158" rIns="82306" bIns="41158" anchor="ctr"/>
          <a:lstStyle/>
          <a:p>
            <a:pPr algn="ctr" defTabSz="903333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899712" y="5324003"/>
            <a:ext cx="1180919" cy="221695"/>
          </a:xfrm>
          <a:prstGeom prst="rect">
            <a:avLst/>
          </a:prstGeom>
          <a:solidFill>
            <a:srgbClr val="66AAA4"/>
          </a:solidFill>
          <a:ln>
            <a:noFill/>
          </a:ln>
          <a:extLst/>
        </p:spPr>
        <p:txBody>
          <a:bodyPr wrap="none" lIns="82306" tIns="41158" rIns="82306" bIns="41158" anchor="ctr"/>
          <a:lstStyle/>
          <a:p>
            <a:pPr algn="ctr" defTabSz="903333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8899712" y="5545814"/>
            <a:ext cx="1180919" cy="1655206"/>
          </a:xfrm>
          <a:prstGeom prst="rect">
            <a:avLst/>
          </a:prstGeom>
          <a:solidFill>
            <a:srgbClr val="CCE3E1"/>
          </a:solidFill>
          <a:ln>
            <a:noFill/>
          </a:ln>
          <a:extLst/>
        </p:spPr>
        <p:txBody>
          <a:bodyPr lIns="82306" tIns="41158" rIns="82306" bIns="41158" anchor="ctr"/>
          <a:lstStyle/>
          <a:p>
            <a:pPr algn="ctr" defTabSz="903333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pic>
        <p:nvPicPr>
          <p:cNvPr id="11" name="Picture 1076" descr="白底CTBC(中上英下)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2281" y="5917524"/>
            <a:ext cx="2171211" cy="910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53066" name="Presentation Title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1291170" y="3138734"/>
            <a:ext cx="7496759" cy="588407"/>
          </a:xfrm>
          <a:extLst/>
        </p:spPr>
        <p:txBody>
          <a:bodyPr lIns="79784" tIns="39898" rIns="79784" bIns="39898" anchor="b">
            <a:spAutoFit/>
          </a:bodyPr>
          <a:lstStyle>
            <a:lvl1pPr algn="ctr">
              <a:defRPr sz="3300" b="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  <p:sp>
        <p:nvSpPr>
          <p:cNvPr id="1453067" name="Sub Title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7376" y="4783770"/>
            <a:ext cx="7502937" cy="357574"/>
          </a:xfrm>
        </p:spPr>
        <p:txBody>
          <a:bodyPr lIns="79784" tIns="39898" rIns="79784" bIns="39898" anchor="ctr">
            <a:spAutoFit/>
          </a:bodyPr>
          <a:lstStyle>
            <a:lvl1pPr marL="0" indent="0" algn="r">
              <a:spcBef>
                <a:spcPct val="0"/>
              </a:spcBef>
              <a:buFont typeface="Verdana" pitchFamily="34" charset="0"/>
              <a:buNone/>
              <a:defRPr sz="180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</p:spTree>
    <p:extLst>
      <p:ext uri="{BB962C8B-B14F-4D97-AF65-F5344CB8AC3E}">
        <p14:creationId xmlns:p14="http://schemas.microsoft.com/office/powerpoint/2010/main" val="39045832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7325" y="122587"/>
            <a:ext cx="9741373" cy="711756"/>
          </a:xfrm>
        </p:spPr>
        <p:txBody>
          <a:bodyPr/>
          <a:lstStyle>
            <a:lvl1pPr>
              <a:defRPr sz="30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11565" indent="-411565" algn="l" defTabSz="883141" rtl="0" eaLnBrk="0" fontAlgn="base" hangingPunct="0">
              <a:lnSpc>
                <a:spcPct val="130000"/>
              </a:lnSpc>
              <a:spcBef>
                <a:spcPct val="40000"/>
              </a:spcBef>
              <a:spcAft>
                <a:spcPct val="0"/>
              </a:spcAft>
              <a:buClr>
                <a:srgbClr val="00CC99"/>
              </a:buClr>
              <a:buFont typeface="Wingdings" pitchFamily="2" charset="2"/>
              <a:buChar char="p"/>
              <a:defRPr lang="zh-TW" altLang="en-US" sz="2200" b="1" dirty="0" smtClean="0">
                <a:solidFill>
                  <a:schemeClr val="bg2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821695" indent="-411565">
              <a:buFont typeface="+mj-lt"/>
              <a:buAutoNum type="arabicParenR"/>
              <a:defRPr>
                <a:latin typeface="Times New Roman" pitchFamily="18" charset="0"/>
                <a:cs typeface="Times New Roman" pitchFamily="18" charset="0"/>
              </a:defRPr>
            </a:lvl2pPr>
            <a:lvl3pPr marL="1100362" indent="-411565">
              <a:buFont typeface="Wingdings" pitchFamily="2" charset="2"/>
              <a:buAutoNum type="circleNumWdWhitePlain"/>
              <a:defRPr sz="1800">
                <a:latin typeface="Times New Roman" pitchFamily="18" charset="0"/>
                <a:cs typeface="Times New Roman" pitchFamily="18" charset="0"/>
              </a:defRPr>
            </a:lvl3pPr>
            <a:lvl4pPr marL="1530496" indent="-411565">
              <a:buFont typeface="+mj-lt"/>
              <a:buAutoNum type="alphaUcPeriod"/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7B9D2890-5D92-404F-9A60-1DB2D85B625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85057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8893" y="1017180"/>
            <a:ext cx="4579294" cy="5207681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36577" y="1017180"/>
            <a:ext cx="4579294" cy="5207681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41882FE6-3E95-48C9-8231-5C96F37D56A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39803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2"/>
          <p:cNvSpPr>
            <a:spLocks noChangeArrowheads="1"/>
          </p:cNvSpPr>
          <p:nvPr userDrawn="1"/>
        </p:nvSpPr>
        <p:spPr bwMode="auto">
          <a:xfrm>
            <a:off x="58189" y="15"/>
            <a:ext cx="9967542" cy="6377464"/>
          </a:xfrm>
          <a:prstGeom prst="rect">
            <a:avLst/>
          </a:prstGeom>
          <a:solidFill>
            <a:schemeClr val="tx2"/>
          </a:solidFill>
          <a:ln>
            <a:noFill/>
          </a:ln>
          <a:extLst/>
        </p:spPr>
        <p:txBody>
          <a:bodyPr lIns="90482" tIns="45241" rIns="90482" bIns="45241"/>
          <a:lstStyle/>
          <a:p>
            <a:pPr algn="ctr" eaLnBrk="0" hangingPunct="0">
              <a:defRPr/>
            </a:pPr>
            <a:endParaRPr kumimoji="0" lang="zh-TW" altLang="en-US" sz="24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3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A5F4A13A-41B9-4BBD-889F-2E0AC11DE3E0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445496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標題，1 個大物件與 2 個小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8963" y="156612"/>
            <a:ext cx="9740845" cy="711864"/>
          </a:xfrm>
        </p:spPr>
        <p:txBody>
          <a:bodyPr/>
          <a:lstStyle>
            <a:lvl1pPr>
              <a:defRPr sz="30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8893" y="1017180"/>
            <a:ext cx="4579294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5036577" y="1017178"/>
            <a:ext cx="4579294" cy="252790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5036577" y="3696954"/>
            <a:ext cx="4579294" cy="252790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E35D06C4-75D1-4867-AB1A-DEF9AE38A2B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61113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EDE8B1EF-D703-47FA-AD53-B14ACC6B1982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77203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6515" y="156216"/>
            <a:ext cx="9737683" cy="789304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61761" y="156216"/>
            <a:ext cx="3104297" cy="789304"/>
          </a:xfrm>
        </p:spPr>
        <p:txBody>
          <a:bodyPr/>
          <a:lstStyle>
            <a:lvl1pPr marL="0" indent="0" algn="r">
              <a:buNone/>
              <a:defRPr sz="1800"/>
            </a:lvl1pPr>
            <a:lvl2pPr marL="411565" indent="0">
              <a:buNone/>
              <a:defRPr sz="1600"/>
            </a:lvl2pPr>
            <a:lvl3pPr marL="823128" indent="0">
              <a:buNone/>
              <a:defRPr sz="1500"/>
            </a:lvl3pPr>
            <a:lvl4pPr marL="1234683" indent="0">
              <a:buNone/>
              <a:defRPr sz="1300"/>
            </a:lvl4pPr>
            <a:lvl5pPr marL="1646246" indent="0">
              <a:buNone/>
              <a:defRPr sz="1300"/>
            </a:lvl5pPr>
            <a:lvl6pPr marL="2057809" indent="0">
              <a:buNone/>
              <a:defRPr sz="1300"/>
            </a:lvl6pPr>
            <a:lvl7pPr marL="2469367" indent="0">
              <a:buNone/>
              <a:defRPr sz="1300"/>
            </a:lvl7pPr>
            <a:lvl8pPr marL="2880928" indent="0">
              <a:buNone/>
              <a:defRPr sz="1300"/>
            </a:lvl8pPr>
            <a:lvl9pPr marL="3292501" indent="0">
              <a:buNone/>
              <a:defRPr sz="13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07C7ADC7-BE56-4C05-9551-00E08EC905FC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679608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7052" y="156612"/>
            <a:ext cx="8757034" cy="711864"/>
          </a:xfrm>
        </p:spPr>
        <p:txBody>
          <a:bodyPr/>
          <a:lstStyle>
            <a:lvl1pPr>
              <a:defRPr sz="3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627059" y="1017180"/>
            <a:ext cx="4304383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79696" y="1017180"/>
            <a:ext cx="4304382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F8E1FD6E-9745-4DBD-9B78-373E31B6D37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833077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標題投影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" y="96"/>
            <a:ext cx="10080625" cy="4606546"/>
          </a:xfrm>
          <a:prstGeom prst="rect">
            <a:avLst/>
          </a:prstGeom>
          <a:solidFill>
            <a:srgbClr val="007167"/>
          </a:solidFill>
          <a:ln>
            <a:noFill/>
          </a:ln>
          <a:extLst/>
        </p:spPr>
        <p:txBody>
          <a:bodyPr wrap="none" lIns="82108" tIns="41058" rIns="82108" bIns="41058" anchor="ctr"/>
          <a:lstStyle/>
          <a:p>
            <a:pPr algn="ctr" defTabSz="901169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899806" y="96"/>
            <a:ext cx="1180827" cy="4606546"/>
          </a:xfrm>
          <a:prstGeom prst="rect">
            <a:avLst/>
          </a:prstGeom>
          <a:solidFill>
            <a:srgbClr val="197F76"/>
          </a:solidFill>
          <a:ln>
            <a:noFill/>
          </a:ln>
          <a:extLst/>
        </p:spPr>
        <p:txBody>
          <a:bodyPr wrap="none" lIns="82108" tIns="41058" rIns="82108" bIns="41058" anchor="ctr"/>
          <a:lstStyle/>
          <a:p>
            <a:pPr algn="ctr" defTabSz="901169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" y="4606547"/>
            <a:ext cx="10080625" cy="718001"/>
          </a:xfrm>
          <a:prstGeom prst="rect">
            <a:avLst/>
          </a:prstGeom>
          <a:solidFill>
            <a:srgbClr val="338D85"/>
          </a:solidFill>
          <a:ln>
            <a:noFill/>
          </a:ln>
          <a:extLst/>
        </p:spPr>
        <p:txBody>
          <a:bodyPr wrap="none" lIns="82108" tIns="41058" rIns="82108" bIns="41058" anchor="ctr"/>
          <a:lstStyle/>
          <a:p>
            <a:pPr algn="ctr" defTabSz="901169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" y="5324564"/>
            <a:ext cx="10080625" cy="220923"/>
          </a:xfrm>
          <a:prstGeom prst="rect">
            <a:avLst/>
          </a:prstGeom>
          <a:solidFill>
            <a:srgbClr val="80B8B3"/>
          </a:solidFill>
          <a:ln>
            <a:noFill/>
          </a:ln>
          <a:extLst/>
        </p:spPr>
        <p:txBody>
          <a:bodyPr wrap="none" lIns="82108" tIns="41058" rIns="82108" bIns="41058" anchor="ctr"/>
          <a:lstStyle/>
          <a:p>
            <a:pPr algn="ctr" defTabSz="901169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899806" y="4606547"/>
            <a:ext cx="1180827" cy="718001"/>
          </a:xfrm>
          <a:prstGeom prst="rect">
            <a:avLst/>
          </a:prstGeom>
          <a:solidFill>
            <a:srgbClr val="6AA83A"/>
          </a:solidFill>
          <a:ln>
            <a:noFill/>
          </a:ln>
          <a:extLst/>
        </p:spPr>
        <p:txBody>
          <a:bodyPr wrap="none" lIns="82108" tIns="41058" rIns="82108" bIns="41058" anchor="ctr"/>
          <a:lstStyle/>
          <a:p>
            <a:pPr algn="ctr" defTabSz="901169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899806" y="5324564"/>
            <a:ext cx="1180827" cy="220923"/>
          </a:xfrm>
          <a:prstGeom prst="rect">
            <a:avLst/>
          </a:prstGeom>
          <a:solidFill>
            <a:srgbClr val="66AAA4"/>
          </a:solidFill>
          <a:ln>
            <a:noFill/>
          </a:ln>
          <a:extLst/>
        </p:spPr>
        <p:txBody>
          <a:bodyPr wrap="none" lIns="82108" tIns="41058" rIns="82108" bIns="41058" anchor="ctr"/>
          <a:lstStyle/>
          <a:p>
            <a:pPr algn="ctr" defTabSz="901169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8899806" y="5545470"/>
            <a:ext cx="1180827" cy="1655430"/>
          </a:xfrm>
          <a:prstGeom prst="rect">
            <a:avLst/>
          </a:prstGeom>
          <a:solidFill>
            <a:srgbClr val="CCE3E1"/>
          </a:solidFill>
          <a:ln>
            <a:noFill/>
          </a:ln>
          <a:extLst/>
        </p:spPr>
        <p:txBody>
          <a:bodyPr lIns="82108" tIns="41058" rIns="82108" bIns="41058" anchor="ctr"/>
          <a:lstStyle/>
          <a:p>
            <a:pPr algn="ctr" defTabSz="901169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pic>
        <p:nvPicPr>
          <p:cNvPr id="11" name="Picture 1076" descr="白底CTBC(中上英下)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2592" y="5917177"/>
            <a:ext cx="2171456" cy="910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53066" name="Presentation Title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1291170" y="3138941"/>
            <a:ext cx="7496759" cy="588215"/>
          </a:xfrm>
          <a:extLst/>
        </p:spPr>
        <p:txBody>
          <a:bodyPr lIns="79593" tIns="39803" rIns="79593" bIns="39803" anchor="b">
            <a:spAutoFit/>
          </a:bodyPr>
          <a:lstStyle>
            <a:lvl1pPr algn="ctr">
              <a:defRPr sz="3300" b="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  <p:sp>
        <p:nvSpPr>
          <p:cNvPr id="1453067" name="Sub Title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7401" y="4783881"/>
            <a:ext cx="7502937" cy="357382"/>
          </a:xfrm>
        </p:spPr>
        <p:txBody>
          <a:bodyPr lIns="79593" tIns="39803" rIns="79593" bIns="39803" anchor="ctr">
            <a:spAutoFit/>
          </a:bodyPr>
          <a:lstStyle>
            <a:lvl1pPr marL="0" indent="0" algn="r">
              <a:spcBef>
                <a:spcPct val="0"/>
              </a:spcBef>
              <a:buFont typeface="Verdana" pitchFamily="34" charset="0"/>
              <a:buNone/>
              <a:defRPr sz="180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</p:spTree>
    <p:extLst>
      <p:ext uri="{BB962C8B-B14F-4D97-AF65-F5344CB8AC3E}">
        <p14:creationId xmlns:p14="http://schemas.microsoft.com/office/powerpoint/2010/main" val="38335283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標題投影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" y="88"/>
            <a:ext cx="10080625" cy="4606546"/>
          </a:xfrm>
          <a:prstGeom prst="rect">
            <a:avLst/>
          </a:prstGeom>
          <a:solidFill>
            <a:srgbClr val="007167"/>
          </a:solidFill>
          <a:ln>
            <a:noFill/>
          </a:ln>
          <a:extLst/>
        </p:spPr>
        <p:txBody>
          <a:bodyPr wrap="none" lIns="82186" tIns="41096" rIns="82186" bIns="41096" anchor="ctr"/>
          <a:lstStyle/>
          <a:p>
            <a:pPr algn="ctr" defTabSz="902003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899806" y="88"/>
            <a:ext cx="1180827" cy="4606546"/>
          </a:xfrm>
          <a:prstGeom prst="rect">
            <a:avLst/>
          </a:prstGeom>
          <a:solidFill>
            <a:srgbClr val="197F76"/>
          </a:solidFill>
          <a:ln>
            <a:noFill/>
          </a:ln>
          <a:extLst/>
        </p:spPr>
        <p:txBody>
          <a:bodyPr wrap="none" lIns="82186" tIns="41096" rIns="82186" bIns="41096" anchor="ctr"/>
          <a:lstStyle/>
          <a:p>
            <a:pPr algn="ctr" defTabSz="902003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" y="4606547"/>
            <a:ext cx="10080625" cy="718001"/>
          </a:xfrm>
          <a:prstGeom prst="rect">
            <a:avLst/>
          </a:prstGeom>
          <a:solidFill>
            <a:srgbClr val="338D85"/>
          </a:solidFill>
          <a:ln>
            <a:noFill/>
          </a:ln>
          <a:extLst/>
        </p:spPr>
        <p:txBody>
          <a:bodyPr wrap="none" lIns="82186" tIns="41096" rIns="82186" bIns="41096" anchor="ctr"/>
          <a:lstStyle/>
          <a:p>
            <a:pPr algn="ctr" defTabSz="902003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" y="5324564"/>
            <a:ext cx="10080625" cy="220923"/>
          </a:xfrm>
          <a:prstGeom prst="rect">
            <a:avLst/>
          </a:prstGeom>
          <a:solidFill>
            <a:srgbClr val="80B8B3"/>
          </a:solidFill>
          <a:ln>
            <a:noFill/>
          </a:ln>
          <a:extLst/>
        </p:spPr>
        <p:txBody>
          <a:bodyPr wrap="none" lIns="82186" tIns="41096" rIns="82186" bIns="41096" anchor="ctr"/>
          <a:lstStyle/>
          <a:p>
            <a:pPr algn="ctr" defTabSz="902003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899806" y="4606547"/>
            <a:ext cx="1180827" cy="718001"/>
          </a:xfrm>
          <a:prstGeom prst="rect">
            <a:avLst/>
          </a:prstGeom>
          <a:solidFill>
            <a:srgbClr val="6AA83A"/>
          </a:solidFill>
          <a:ln>
            <a:noFill/>
          </a:ln>
          <a:extLst/>
        </p:spPr>
        <p:txBody>
          <a:bodyPr wrap="none" lIns="82186" tIns="41096" rIns="82186" bIns="41096" anchor="ctr"/>
          <a:lstStyle/>
          <a:p>
            <a:pPr algn="ctr" defTabSz="902003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899806" y="5324564"/>
            <a:ext cx="1180827" cy="220923"/>
          </a:xfrm>
          <a:prstGeom prst="rect">
            <a:avLst/>
          </a:prstGeom>
          <a:solidFill>
            <a:srgbClr val="66AAA4"/>
          </a:solidFill>
          <a:ln>
            <a:noFill/>
          </a:ln>
          <a:extLst/>
        </p:spPr>
        <p:txBody>
          <a:bodyPr wrap="none" lIns="82186" tIns="41096" rIns="82186" bIns="41096" anchor="ctr"/>
          <a:lstStyle/>
          <a:p>
            <a:pPr algn="ctr" defTabSz="902003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8899806" y="5545470"/>
            <a:ext cx="1180827" cy="1655430"/>
          </a:xfrm>
          <a:prstGeom prst="rect">
            <a:avLst/>
          </a:prstGeom>
          <a:solidFill>
            <a:srgbClr val="CCE3E1"/>
          </a:solidFill>
          <a:ln>
            <a:noFill/>
          </a:ln>
          <a:extLst/>
        </p:spPr>
        <p:txBody>
          <a:bodyPr lIns="82186" tIns="41096" rIns="82186" bIns="41096" anchor="ctr"/>
          <a:lstStyle/>
          <a:p>
            <a:pPr algn="ctr" defTabSz="902003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pic>
        <p:nvPicPr>
          <p:cNvPr id="11" name="Picture 1076" descr="白底CTBC(中上英下)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2592" y="5917177"/>
            <a:ext cx="2171456" cy="910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53066" name="Presentation Title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1291170" y="3138846"/>
            <a:ext cx="7496759" cy="588289"/>
          </a:xfrm>
          <a:extLst/>
        </p:spPr>
        <p:txBody>
          <a:bodyPr lIns="79665" tIns="39840" rIns="79665" bIns="39840" anchor="b">
            <a:spAutoFit/>
          </a:bodyPr>
          <a:lstStyle>
            <a:lvl1pPr algn="ctr">
              <a:defRPr sz="3300" b="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  <p:sp>
        <p:nvSpPr>
          <p:cNvPr id="1453067" name="Sub Title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7391" y="4783838"/>
            <a:ext cx="7502937" cy="357457"/>
          </a:xfrm>
        </p:spPr>
        <p:txBody>
          <a:bodyPr lIns="79665" tIns="39840" rIns="79665" bIns="39840" anchor="ctr">
            <a:spAutoFit/>
          </a:bodyPr>
          <a:lstStyle>
            <a:lvl1pPr marL="0" indent="0" algn="r">
              <a:spcBef>
                <a:spcPct val="0"/>
              </a:spcBef>
              <a:buFont typeface="Verdana" pitchFamily="34" charset="0"/>
              <a:buNone/>
              <a:defRPr sz="180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</p:spTree>
    <p:extLst>
      <p:ext uri="{BB962C8B-B14F-4D97-AF65-F5344CB8AC3E}">
        <p14:creationId xmlns:p14="http://schemas.microsoft.com/office/powerpoint/2010/main" val="12068517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標題投影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" y="84"/>
            <a:ext cx="10080625" cy="4606546"/>
          </a:xfrm>
          <a:prstGeom prst="rect">
            <a:avLst/>
          </a:prstGeom>
          <a:solidFill>
            <a:srgbClr val="007167"/>
          </a:solidFill>
          <a:ln>
            <a:noFill/>
          </a:ln>
          <a:extLst/>
        </p:spPr>
        <p:txBody>
          <a:bodyPr wrap="none" lIns="82204" tIns="41104" rIns="82204" bIns="41104" anchor="ctr"/>
          <a:lstStyle/>
          <a:p>
            <a:pPr algn="ctr" defTabSz="902192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899813" y="84"/>
            <a:ext cx="1180827" cy="4606546"/>
          </a:xfrm>
          <a:prstGeom prst="rect">
            <a:avLst/>
          </a:prstGeom>
          <a:solidFill>
            <a:srgbClr val="197F76"/>
          </a:solidFill>
          <a:ln>
            <a:noFill/>
          </a:ln>
          <a:extLst/>
        </p:spPr>
        <p:txBody>
          <a:bodyPr wrap="none" lIns="82204" tIns="41104" rIns="82204" bIns="41104" anchor="ctr"/>
          <a:lstStyle/>
          <a:p>
            <a:pPr algn="ctr" defTabSz="902192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" y="4606547"/>
            <a:ext cx="10080625" cy="718001"/>
          </a:xfrm>
          <a:prstGeom prst="rect">
            <a:avLst/>
          </a:prstGeom>
          <a:solidFill>
            <a:srgbClr val="338D85"/>
          </a:solidFill>
          <a:ln>
            <a:noFill/>
          </a:ln>
          <a:extLst/>
        </p:spPr>
        <p:txBody>
          <a:bodyPr wrap="none" lIns="82204" tIns="41104" rIns="82204" bIns="41104" anchor="ctr"/>
          <a:lstStyle/>
          <a:p>
            <a:pPr algn="ctr" defTabSz="902192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" y="5324564"/>
            <a:ext cx="10080625" cy="220923"/>
          </a:xfrm>
          <a:prstGeom prst="rect">
            <a:avLst/>
          </a:prstGeom>
          <a:solidFill>
            <a:srgbClr val="80B8B3"/>
          </a:solidFill>
          <a:ln>
            <a:noFill/>
          </a:ln>
          <a:extLst/>
        </p:spPr>
        <p:txBody>
          <a:bodyPr wrap="none" lIns="82204" tIns="41104" rIns="82204" bIns="41104" anchor="ctr"/>
          <a:lstStyle/>
          <a:p>
            <a:pPr algn="ctr" defTabSz="902192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899813" y="4606547"/>
            <a:ext cx="1180827" cy="718001"/>
          </a:xfrm>
          <a:prstGeom prst="rect">
            <a:avLst/>
          </a:prstGeom>
          <a:solidFill>
            <a:srgbClr val="6AA83A"/>
          </a:solidFill>
          <a:ln>
            <a:noFill/>
          </a:ln>
          <a:extLst/>
        </p:spPr>
        <p:txBody>
          <a:bodyPr wrap="none" lIns="82204" tIns="41104" rIns="82204" bIns="41104" anchor="ctr"/>
          <a:lstStyle/>
          <a:p>
            <a:pPr algn="ctr" defTabSz="902192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899813" y="5324564"/>
            <a:ext cx="1180827" cy="220923"/>
          </a:xfrm>
          <a:prstGeom prst="rect">
            <a:avLst/>
          </a:prstGeom>
          <a:solidFill>
            <a:srgbClr val="66AAA4"/>
          </a:solidFill>
          <a:ln>
            <a:noFill/>
          </a:ln>
          <a:extLst/>
        </p:spPr>
        <p:txBody>
          <a:bodyPr wrap="none" lIns="82204" tIns="41104" rIns="82204" bIns="41104" anchor="ctr"/>
          <a:lstStyle/>
          <a:p>
            <a:pPr algn="ctr" defTabSz="902192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8899813" y="5545470"/>
            <a:ext cx="1180827" cy="1655430"/>
          </a:xfrm>
          <a:prstGeom prst="rect">
            <a:avLst/>
          </a:prstGeom>
          <a:solidFill>
            <a:srgbClr val="CCE3E1"/>
          </a:solidFill>
          <a:ln>
            <a:noFill/>
          </a:ln>
          <a:extLst/>
        </p:spPr>
        <p:txBody>
          <a:bodyPr lIns="82204" tIns="41104" rIns="82204" bIns="41104" anchor="ctr"/>
          <a:lstStyle/>
          <a:p>
            <a:pPr algn="ctr" defTabSz="902192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pic>
        <p:nvPicPr>
          <p:cNvPr id="11" name="Picture 1076" descr="白底CTBC(中上英下)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2592" y="5917177"/>
            <a:ext cx="2171456" cy="910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53066" name="Presentation Title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1291170" y="3138834"/>
            <a:ext cx="7496759" cy="588308"/>
          </a:xfrm>
          <a:extLst/>
        </p:spPr>
        <p:txBody>
          <a:bodyPr lIns="79683" tIns="39849" rIns="79683" bIns="39849" anchor="b">
            <a:spAutoFit/>
          </a:bodyPr>
          <a:lstStyle>
            <a:lvl1pPr algn="ctr">
              <a:defRPr sz="3300" b="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  <p:sp>
        <p:nvSpPr>
          <p:cNvPr id="1453067" name="Sub Title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7384" y="4783823"/>
            <a:ext cx="7502937" cy="357475"/>
          </a:xfrm>
        </p:spPr>
        <p:txBody>
          <a:bodyPr lIns="79683" tIns="39849" rIns="79683" bIns="39849" anchor="ctr">
            <a:spAutoFit/>
          </a:bodyPr>
          <a:lstStyle>
            <a:lvl1pPr marL="0" indent="0" algn="r">
              <a:spcBef>
                <a:spcPct val="0"/>
              </a:spcBef>
              <a:buFont typeface="Verdana" pitchFamily="34" charset="0"/>
              <a:buNone/>
              <a:defRPr sz="180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</p:spTree>
    <p:extLst>
      <p:ext uri="{BB962C8B-B14F-4D97-AF65-F5344CB8AC3E}">
        <p14:creationId xmlns:p14="http://schemas.microsoft.com/office/powerpoint/2010/main" val="19023468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" y="2"/>
            <a:ext cx="10080625" cy="4607243"/>
          </a:xfrm>
          <a:prstGeom prst="rect">
            <a:avLst/>
          </a:prstGeom>
          <a:solidFill>
            <a:srgbClr val="00716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899451" y="2"/>
            <a:ext cx="1181323" cy="4607243"/>
          </a:xfrm>
          <a:prstGeom prst="rect">
            <a:avLst/>
          </a:prstGeom>
          <a:solidFill>
            <a:srgbClr val="197F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" y="4607426"/>
            <a:ext cx="10080625" cy="716756"/>
          </a:xfrm>
          <a:prstGeom prst="rect">
            <a:avLst/>
          </a:prstGeom>
          <a:solidFill>
            <a:srgbClr val="338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" y="5324003"/>
            <a:ext cx="10080625" cy="221695"/>
          </a:xfrm>
          <a:prstGeom prst="rect">
            <a:avLst/>
          </a:prstGeom>
          <a:solidFill>
            <a:srgbClr val="80B8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899451" y="4607426"/>
            <a:ext cx="1181323" cy="716756"/>
          </a:xfrm>
          <a:prstGeom prst="rect">
            <a:avLst/>
          </a:prstGeom>
          <a:solidFill>
            <a:srgbClr val="6AA8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899451" y="5324003"/>
            <a:ext cx="1181323" cy="221695"/>
          </a:xfrm>
          <a:prstGeom prst="rect">
            <a:avLst/>
          </a:prstGeom>
          <a:solidFill>
            <a:srgbClr val="66AA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8899451" y="5545881"/>
            <a:ext cx="1181323" cy="1655206"/>
          </a:xfrm>
          <a:prstGeom prst="rect">
            <a:avLst/>
          </a:prstGeom>
          <a:solidFill>
            <a:srgbClr val="CCE3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pic>
        <p:nvPicPr>
          <p:cNvPr id="11" name="Picture 1076" descr="白底CTBC(中上英下)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529" y="5917587"/>
            <a:ext cx="2170135" cy="910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53066" name="Presentation Title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1291170" y="3138959"/>
            <a:ext cx="7496759" cy="588207"/>
          </a:xfrm>
          <a:extLst/>
        </p:spPr>
        <p:txBody>
          <a:bodyPr lIns="79581" tIns="39799" rIns="79581" bIns="39799" anchor="b">
            <a:spAutoFit/>
          </a:bodyPr>
          <a:lstStyle>
            <a:lvl1pPr algn="ctr">
              <a:defRPr sz="3300" b="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  <p:sp>
        <p:nvSpPr>
          <p:cNvPr id="1453067" name="Sub Title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7394" y="4783875"/>
            <a:ext cx="7502937" cy="357374"/>
          </a:xfrm>
        </p:spPr>
        <p:txBody>
          <a:bodyPr lIns="79581" tIns="39799" rIns="79581" bIns="39799" anchor="ctr">
            <a:spAutoFit/>
          </a:bodyPr>
          <a:lstStyle>
            <a:lvl1pPr marL="0" indent="0" algn="r">
              <a:spcBef>
                <a:spcPct val="0"/>
              </a:spcBef>
              <a:buFont typeface="Verdana" pitchFamily="34" charset="0"/>
              <a:buNone/>
              <a:defRPr sz="180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</p:spTree>
    <p:extLst>
      <p:ext uri="{BB962C8B-B14F-4D97-AF65-F5344CB8AC3E}">
        <p14:creationId xmlns:p14="http://schemas.microsoft.com/office/powerpoint/2010/main" val="621632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7341" y="122608"/>
            <a:ext cx="9741373" cy="711756"/>
          </a:xfrm>
        </p:spPr>
        <p:txBody>
          <a:bodyPr/>
          <a:lstStyle>
            <a:lvl1pPr>
              <a:defRPr sz="30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10519" indent="-410519" algn="l" defTabSz="880899" rtl="0" eaLnBrk="0" fontAlgn="base" hangingPunct="0">
              <a:lnSpc>
                <a:spcPct val="130000"/>
              </a:lnSpc>
              <a:spcBef>
                <a:spcPct val="40000"/>
              </a:spcBef>
              <a:spcAft>
                <a:spcPct val="0"/>
              </a:spcAft>
              <a:buClr>
                <a:srgbClr val="00CC99"/>
              </a:buClr>
              <a:buFont typeface="Wingdings" pitchFamily="2" charset="2"/>
              <a:buChar char="p"/>
              <a:defRPr lang="zh-TW" altLang="en-US" sz="2200" b="1" dirty="0" smtClean="0">
                <a:solidFill>
                  <a:schemeClr val="bg2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819607" indent="-410519">
              <a:buFont typeface="+mj-lt"/>
              <a:buAutoNum type="arabicParenR"/>
              <a:defRPr>
                <a:latin typeface="Times New Roman" pitchFamily="18" charset="0"/>
                <a:cs typeface="Times New Roman" pitchFamily="18" charset="0"/>
              </a:defRPr>
            </a:lvl2pPr>
            <a:lvl3pPr marL="1097570" indent="-410519">
              <a:buFont typeface="Wingdings" pitchFamily="2" charset="2"/>
              <a:buAutoNum type="circleNumWdWhitePlain"/>
              <a:defRPr sz="1800">
                <a:latin typeface="Times New Roman" pitchFamily="18" charset="0"/>
                <a:cs typeface="Times New Roman" pitchFamily="18" charset="0"/>
              </a:defRPr>
            </a:lvl3pPr>
            <a:lvl4pPr marL="1526610" indent="-410519">
              <a:buFont typeface="+mj-lt"/>
              <a:buAutoNum type="alphaUcPeriod"/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2603">
              <a:defRPr>
                <a:latin typeface="Arial" charset="0"/>
              </a:defRPr>
            </a:lvl1pPr>
          </a:lstStyle>
          <a:p>
            <a:pPr>
              <a:defRPr/>
            </a:pPr>
            <a:fld id="{E4E0877D-3C12-43B7-A30B-42A1D23B2AF2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910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8893" y="1017180"/>
            <a:ext cx="4579294" cy="5207681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36610" y="1017180"/>
            <a:ext cx="4579294" cy="5207681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2603">
              <a:defRPr>
                <a:latin typeface="Arial" charset="0"/>
              </a:defRPr>
            </a:lvl1pPr>
          </a:lstStyle>
          <a:p>
            <a:pPr>
              <a:defRPr/>
            </a:pPr>
            <a:fld id="{122C50AB-AF69-4316-BED1-08597B7622BF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24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2"/>
          <p:cNvSpPr>
            <a:spLocks noChangeArrowheads="1"/>
          </p:cNvSpPr>
          <p:nvPr userDrawn="1"/>
        </p:nvSpPr>
        <p:spPr bwMode="auto">
          <a:xfrm>
            <a:off x="57770" y="22"/>
            <a:ext cx="9968618" cy="6377464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245" tIns="45123" rIns="90245" bIns="45123"/>
          <a:lstStyle/>
          <a:p>
            <a:pPr algn="ctr" eaLnBrk="0" hangingPunct="0"/>
            <a:endParaRPr kumimoji="0" lang="zh-TW" altLang="en-US" sz="24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3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defTabSz="902603">
              <a:defRPr sz="12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fld id="{37D73D2D-5BD6-4050-96E2-C65A941ECE7E}" type="slidenum">
              <a:rPr lang="zh-TW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1847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標題，1 個大物件與 2 個小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8963" y="156612"/>
            <a:ext cx="9740845" cy="711864"/>
          </a:xfrm>
        </p:spPr>
        <p:txBody>
          <a:bodyPr/>
          <a:lstStyle>
            <a:lvl1pPr>
              <a:defRPr sz="30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8893" y="1017180"/>
            <a:ext cx="4579294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5036610" y="1017178"/>
            <a:ext cx="4579294" cy="252790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5036610" y="3696954"/>
            <a:ext cx="4579294" cy="252790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2603">
              <a:defRPr>
                <a:latin typeface="Arial" charset="0"/>
              </a:defRPr>
            </a:lvl1pPr>
          </a:lstStyle>
          <a:p>
            <a:pPr>
              <a:defRPr/>
            </a:pPr>
            <a:fld id="{4BE05C1B-4666-4180-BF65-04C16F5CC2EE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541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2603">
              <a:defRPr>
                <a:latin typeface="Arial" charset="0"/>
              </a:defRPr>
            </a:lvl1pPr>
          </a:lstStyle>
          <a:p>
            <a:pPr>
              <a:defRPr/>
            </a:pPr>
            <a:fld id="{6907C2E7-4D71-4978-A8DE-E9EE4F46E6CF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772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6515" y="156216"/>
            <a:ext cx="9737683" cy="789304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61764" y="156216"/>
            <a:ext cx="3104297" cy="789304"/>
          </a:xfrm>
        </p:spPr>
        <p:txBody>
          <a:bodyPr/>
          <a:lstStyle>
            <a:lvl1pPr marL="0" indent="0" algn="r">
              <a:buNone/>
              <a:defRPr sz="1800"/>
            </a:lvl1pPr>
            <a:lvl2pPr marL="410519" indent="0">
              <a:buNone/>
              <a:defRPr sz="1600"/>
            </a:lvl2pPr>
            <a:lvl3pPr marL="821036" indent="0">
              <a:buNone/>
              <a:defRPr sz="1500"/>
            </a:lvl3pPr>
            <a:lvl4pPr marL="1231547" indent="0">
              <a:buNone/>
              <a:defRPr sz="1300"/>
            </a:lvl4pPr>
            <a:lvl5pPr marL="1642065" indent="0">
              <a:buNone/>
              <a:defRPr sz="1300"/>
            </a:lvl5pPr>
            <a:lvl6pPr marL="2052589" indent="0">
              <a:buNone/>
              <a:defRPr sz="1300"/>
            </a:lvl6pPr>
            <a:lvl7pPr marL="2463101" indent="0">
              <a:buNone/>
              <a:defRPr sz="1300"/>
            </a:lvl7pPr>
            <a:lvl8pPr marL="2873616" indent="0">
              <a:buNone/>
              <a:defRPr sz="1300"/>
            </a:lvl8pPr>
            <a:lvl9pPr marL="3284126" indent="0">
              <a:buNone/>
              <a:defRPr sz="13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2603">
              <a:defRPr>
                <a:latin typeface="Arial" charset="0"/>
              </a:defRPr>
            </a:lvl1pPr>
          </a:lstStyle>
          <a:p>
            <a:pPr>
              <a:defRPr/>
            </a:pPr>
            <a:fld id="{67413E1F-6077-4242-8BBF-5CA310B0818C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9742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7052" y="156612"/>
            <a:ext cx="8757034" cy="711864"/>
          </a:xfrm>
        </p:spPr>
        <p:txBody>
          <a:bodyPr/>
          <a:lstStyle>
            <a:lvl1pPr>
              <a:defRPr sz="3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627059" y="1017180"/>
            <a:ext cx="4304383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79696" y="1017180"/>
            <a:ext cx="4304382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2603">
              <a:defRPr>
                <a:latin typeface="Arial" charset="0"/>
              </a:defRPr>
            </a:lvl1pPr>
          </a:lstStyle>
          <a:p>
            <a:pPr>
              <a:defRPr/>
            </a:pPr>
            <a:fld id="{F0D8171B-D71F-4943-9F78-3E6D1A281B7F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2032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標題投影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" y="89"/>
            <a:ext cx="10080625" cy="4606546"/>
          </a:xfrm>
          <a:prstGeom prst="rect">
            <a:avLst/>
          </a:prstGeom>
          <a:solidFill>
            <a:srgbClr val="007167"/>
          </a:solidFill>
          <a:ln>
            <a:noFill/>
          </a:ln>
          <a:extLst/>
        </p:spPr>
        <p:txBody>
          <a:bodyPr wrap="none" lIns="82166" tIns="41084" rIns="82166" bIns="41084" anchor="ctr"/>
          <a:lstStyle/>
          <a:p>
            <a:pPr algn="ctr" defTabSz="901774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899813" y="89"/>
            <a:ext cx="1180827" cy="4606546"/>
          </a:xfrm>
          <a:prstGeom prst="rect">
            <a:avLst/>
          </a:prstGeom>
          <a:solidFill>
            <a:srgbClr val="197F76"/>
          </a:solidFill>
          <a:ln>
            <a:noFill/>
          </a:ln>
          <a:extLst/>
        </p:spPr>
        <p:txBody>
          <a:bodyPr wrap="none" lIns="82166" tIns="41084" rIns="82166" bIns="41084" anchor="ctr"/>
          <a:lstStyle/>
          <a:p>
            <a:pPr algn="ctr" defTabSz="901774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" y="4606547"/>
            <a:ext cx="10080625" cy="718001"/>
          </a:xfrm>
          <a:prstGeom prst="rect">
            <a:avLst/>
          </a:prstGeom>
          <a:solidFill>
            <a:srgbClr val="338D85"/>
          </a:solidFill>
          <a:ln>
            <a:noFill/>
          </a:ln>
          <a:extLst/>
        </p:spPr>
        <p:txBody>
          <a:bodyPr wrap="none" lIns="82166" tIns="41084" rIns="82166" bIns="41084" anchor="ctr"/>
          <a:lstStyle/>
          <a:p>
            <a:pPr algn="ctr" defTabSz="901774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" y="5324564"/>
            <a:ext cx="10080625" cy="220923"/>
          </a:xfrm>
          <a:prstGeom prst="rect">
            <a:avLst/>
          </a:prstGeom>
          <a:solidFill>
            <a:srgbClr val="80B8B3"/>
          </a:solidFill>
          <a:ln>
            <a:noFill/>
          </a:ln>
          <a:extLst/>
        </p:spPr>
        <p:txBody>
          <a:bodyPr wrap="none" lIns="82166" tIns="41084" rIns="82166" bIns="41084" anchor="ctr"/>
          <a:lstStyle/>
          <a:p>
            <a:pPr algn="ctr" defTabSz="901774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899813" y="4606547"/>
            <a:ext cx="1180827" cy="718001"/>
          </a:xfrm>
          <a:prstGeom prst="rect">
            <a:avLst/>
          </a:prstGeom>
          <a:solidFill>
            <a:srgbClr val="6AA83A"/>
          </a:solidFill>
          <a:ln>
            <a:noFill/>
          </a:ln>
          <a:extLst/>
        </p:spPr>
        <p:txBody>
          <a:bodyPr wrap="none" lIns="82166" tIns="41084" rIns="82166" bIns="41084" anchor="ctr"/>
          <a:lstStyle/>
          <a:p>
            <a:pPr algn="ctr" defTabSz="901774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899813" y="5324564"/>
            <a:ext cx="1180827" cy="220923"/>
          </a:xfrm>
          <a:prstGeom prst="rect">
            <a:avLst/>
          </a:prstGeom>
          <a:solidFill>
            <a:srgbClr val="66AAA4"/>
          </a:solidFill>
          <a:ln>
            <a:noFill/>
          </a:ln>
          <a:extLst/>
        </p:spPr>
        <p:txBody>
          <a:bodyPr wrap="none" lIns="82166" tIns="41084" rIns="82166" bIns="41084" anchor="ctr"/>
          <a:lstStyle/>
          <a:p>
            <a:pPr algn="ctr" defTabSz="901774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8899813" y="5545470"/>
            <a:ext cx="1180827" cy="1655430"/>
          </a:xfrm>
          <a:prstGeom prst="rect">
            <a:avLst/>
          </a:prstGeom>
          <a:solidFill>
            <a:srgbClr val="CCE3E1"/>
          </a:solidFill>
          <a:ln>
            <a:noFill/>
          </a:ln>
          <a:extLst/>
        </p:spPr>
        <p:txBody>
          <a:bodyPr lIns="82166" tIns="41084" rIns="82166" bIns="41084" anchor="ctr"/>
          <a:lstStyle/>
          <a:p>
            <a:pPr algn="ctr" defTabSz="901774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pic>
        <p:nvPicPr>
          <p:cNvPr id="11" name="Picture 1076" descr="白底CTBC(中上英下)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2592" y="5917177"/>
            <a:ext cx="2171456" cy="910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53066" name="Presentation Title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1291170" y="3138874"/>
            <a:ext cx="7496759" cy="588269"/>
          </a:xfrm>
          <a:extLst/>
        </p:spPr>
        <p:txBody>
          <a:bodyPr lIns="79647" tIns="39830" rIns="79647" bIns="39830" anchor="b">
            <a:spAutoFit/>
          </a:bodyPr>
          <a:lstStyle>
            <a:lvl1pPr algn="ctr">
              <a:defRPr sz="3300" b="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  <p:sp>
        <p:nvSpPr>
          <p:cNvPr id="1453067" name="Sub Title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7391" y="4783855"/>
            <a:ext cx="7502937" cy="357437"/>
          </a:xfrm>
        </p:spPr>
        <p:txBody>
          <a:bodyPr lIns="79647" tIns="39830" rIns="79647" bIns="39830" anchor="ctr">
            <a:spAutoFit/>
          </a:bodyPr>
          <a:lstStyle>
            <a:lvl1pPr marL="0" indent="0" algn="r">
              <a:spcBef>
                <a:spcPct val="0"/>
              </a:spcBef>
              <a:buFont typeface="Verdana" pitchFamily="34" charset="0"/>
              <a:buNone/>
              <a:defRPr sz="180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</p:spTree>
    <p:extLst>
      <p:ext uri="{BB962C8B-B14F-4D97-AF65-F5344CB8AC3E}">
        <p14:creationId xmlns:p14="http://schemas.microsoft.com/office/powerpoint/2010/main" val="1190185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 userDrawn="1"/>
        </p:nvSpPr>
        <p:spPr bwMode="auto">
          <a:xfrm>
            <a:off x="58189" y="15"/>
            <a:ext cx="9967542" cy="6377464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815" tIns="45408" rIns="90815" bIns="45408"/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algn="ctr" defTabSz="908209">
              <a:defRPr/>
            </a:pPr>
            <a:endParaRPr kumimoji="0" lang="zh-TW" altLang="en-US" sz="2400" b="1" smtClean="0">
              <a:solidFill>
                <a:srgbClr val="000000"/>
              </a:solidFill>
              <a:latin typeface="Arial" charset="0"/>
              <a:ea typeface="標楷體" pitchFamily="65" charset="-120"/>
            </a:endParaRPr>
          </a:p>
        </p:txBody>
      </p:sp>
      <p:sp>
        <p:nvSpPr>
          <p:cNvPr id="3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1802810-BB68-49C8-A5F3-EE0A39DF7596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43603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" y="75"/>
            <a:ext cx="10080625" cy="4606546"/>
          </a:xfrm>
          <a:prstGeom prst="rect">
            <a:avLst/>
          </a:prstGeom>
          <a:solidFill>
            <a:srgbClr val="007167"/>
          </a:solidFill>
          <a:ln>
            <a:noFill/>
          </a:ln>
          <a:extLst/>
        </p:spPr>
        <p:txBody>
          <a:bodyPr wrap="none" lIns="82250" tIns="41126" rIns="82250" bIns="41126" anchor="ctr"/>
          <a:lstStyle/>
          <a:p>
            <a:pPr algn="ctr" defTabSz="902691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899813" y="75"/>
            <a:ext cx="1180827" cy="4606546"/>
          </a:xfrm>
          <a:prstGeom prst="rect">
            <a:avLst/>
          </a:prstGeom>
          <a:solidFill>
            <a:srgbClr val="197F76"/>
          </a:solidFill>
          <a:ln>
            <a:noFill/>
          </a:ln>
          <a:extLst/>
        </p:spPr>
        <p:txBody>
          <a:bodyPr wrap="none" lIns="82250" tIns="41126" rIns="82250" bIns="41126" anchor="ctr"/>
          <a:lstStyle/>
          <a:p>
            <a:pPr algn="ctr" defTabSz="902691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" y="4606547"/>
            <a:ext cx="10080625" cy="718001"/>
          </a:xfrm>
          <a:prstGeom prst="rect">
            <a:avLst/>
          </a:prstGeom>
          <a:solidFill>
            <a:srgbClr val="338D85"/>
          </a:solidFill>
          <a:ln>
            <a:noFill/>
          </a:ln>
          <a:extLst/>
        </p:spPr>
        <p:txBody>
          <a:bodyPr wrap="none" lIns="82250" tIns="41126" rIns="82250" bIns="41126" anchor="ctr"/>
          <a:lstStyle/>
          <a:p>
            <a:pPr algn="ctr" defTabSz="902691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" y="5324564"/>
            <a:ext cx="10080625" cy="220923"/>
          </a:xfrm>
          <a:prstGeom prst="rect">
            <a:avLst/>
          </a:prstGeom>
          <a:solidFill>
            <a:srgbClr val="80B8B3"/>
          </a:solidFill>
          <a:ln>
            <a:noFill/>
          </a:ln>
          <a:extLst/>
        </p:spPr>
        <p:txBody>
          <a:bodyPr wrap="none" lIns="82250" tIns="41126" rIns="82250" bIns="41126" anchor="ctr"/>
          <a:lstStyle/>
          <a:p>
            <a:pPr algn="ctr" defTabSz="902691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899813" y="4606547"/>
            <a:ext cx="1180827" cy="718001"/>
          </a:xfrm>
          <a:prstGeom prst="rect">
            <a:avLst/>
          </a:prstGeom>
          <a:solidFill>
            <a:srgbClr val="6AA83A"/>
          </a:solidFill>
          <a:ln>
            <a:noFill/>
          </a:ln>
          <a:extLst/>
        </p:spPr>
        <p:txBody>
          <a:bodyPr wrap="none" lIns="82250" tIns="41126" rIns="82250" bIns="41126" anchor="ctr"/>
          <a:lstStyle/>
          <a:p>
            <a:pPr algn="ctr" defTabSz="902691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899813" y="5324564"/>
            <a:ext cx="1180827" cy="220923"/>
          </a:xfrm>
          <a:prstGeom prst="rect">
            <a:avLst/>
          </a:prstGeom>
          <a:solidFill>
            <a:srgbClr val="66AAA4"/>
          </a:solidFill>
          <a:ln>
            <a:noFill/>
          </a:ln>
          <a:extLst/>
        </p:spPr>
        <p:txBody>
          <a:bodyPr wrap="none" lIns="82250" tIns="41126" rIns="82250" bIns="41126" anchor="ctr"/>
          <a:lstStyle/>
          <a:p>
            <a:pPr algn="ctr" defTabSz="902691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8899813" y="5545470"/>
            <a:ext cx="1180827" cy="1655430"/>
          </a:xfrm>
          <a:prstGeom prst="rect">
            <a:avLst/>
          </a:prstGeom>
          <a:solidFill>
            <a:srgbClr val="CCE3E1"/>
          </a:solidFill>
          <a:ln>
            <a:noFill/>
          </a:ln>
          <a:extLst/>
        </p:spPr>
        <p:txBody>
          <a:bodyPr lIns="82250" tIns="41126" rIns="82250" bIns="41126" anchor="ctr"/>
          <a:lstStyle/>
          <a:p>
            <a:pPr algn="ctr" defTabSz="902691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pic>
        <p:nvPicPr>
          <p:cNvPr id="11" name="Picture 1076" descr="白底CTBC(中上英下)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2592" y="5917177"/>
            <a:ext cx="2171456" cy="910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53066" name="Presentation Title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1291170" y="3138785"/>
            <a:ext cx="7496759" cy="588350"/>
          </a:xfrm>
          <a:extLst/>
        </p:spPr>
        <p:txBody>
          <a:bodyPr lIns="79726" tIns="39870" rIns="79726" bIns="39870" anchor="b">
            <a:spAutoFit/>
          </a:bodyPr>
          <a:lstStyle>
            <a:lvl1pPr algn="ctr">
              <a:defRPr sz="3300" b="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  <p:sp>
        <p:nvSpPr>
          <p:cNvPr id="1453067" name="Sub Title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7376" y="4783798"/>
            <a:ext cx="7502937" cy="357518"/>
          </a:xfrm>
        </p:spPr>
        <p:txBody>
          <a:bodyPr lIns="79726" tIns="39870" rIns="79726" bIns="39870" anchor="ctr">
            <a:spAutoFit/>
          </a:bodyPr>
          <a:lstStyle>
            <a:lvl1pPr marL="0" indent="0" algn="r">
              <a:spcBef>
                <a:spcPct val="0"/>
              </a:spcBef>
              <a:buFont typeface="Verdana" pitchFamily="34" charset="0"/>
              <a:buNone/>
              <a:defRPr sz="180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</p:spTree>
    <p:extLst>
      <p:ext uri="{BB962C8B-B14F-4D97-AF65-F5344CB8AC3E}">
        <p14:creationId xmlns:p14="http://schemas.microsoft.com/office/powerpoint/2010/main" val="8222528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7331" y="122591"/>
            <a:ext cx="9741373" cy="711756"/>
          </a:xfrm>
        </p:spPr>
        <p:txBody>
          <a:bodyPr/>
          <a:lstStyle>
            <a:lvl1pPr>
              <a:defRPr sz="30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11272" indent="-411272" algn="l" defTabSz="882512" rtl="0" eaLnBrk="0" fontAlgn="base" hangingPunct="0">
              <a:lnSpc>
                <a:spcPct val="130000"/>
              </a:lnSpc>
              <a:spcBef>
                <a:spcPct val="40000"/>
              </a:spcBef>
              <a:spcAft>
                <a:spcPct val="0"/>
              </a:spcAft>
              <a:buClr>
                <a:srgbClr val="00CC99"/>
              </a:buClr>
              <a:buFont typeface="Wingdings" pitchFamily="2" charset="2"/>
              <a:buChar char="p"/>
              <a:defRPr lang="zh-TW" altLang="en-US" sz="2200" b="1" dirty="0" smtClean="0">
                <a:solidFill>
                  <a:schemeClr val="bg2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821112" indent="-411272">
              <a:buFont typeface="+mj-lt"/>
              <a:buAutoNum type="arabicParenR"/>
              <a:defRPr>
                <a:latin typeface="Times New Roman" pitchFamily="18" charset="0"/>
                <a:cs typeface="Times New Roman" pitchFamily="18" charset="0"/>
              </a:defRPr>
            </a:lvl2pPr>
            <a:lvl3pPr marL="1099583" indent="-411272">
              <a:buFont typeface="Wingdings" pitchFamily="2" charset="2"/>
              <a:buAutoNum type="circleNumWdWhitePlain"/>
              <a:defRPr sz="1800">
                <a:latin typeface="Times New Roman" pitchFamily="18" charset="0"/>
                <a:cs typeface="Times New Roman" pitchFamily="18" charset="0"/>
              </a:defRPr>
            </a:lvl3pPr>
            <a:lvl4pPr marL="1529407" indent="-411272">
              <a:buFont typeface="+mj-lt"/>
              <a:buAutoNum type="alphaUcPeriod"/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78FF777-8B55-4071-971E-948B6E68DDB9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28606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8893" y="1017180"/>
            <a:ext cx="4579294" cy="5207681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36577" y="1017180"/>
            <a:ext cx="4579294" cy="5207681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FBCCA9C-1727-41DC-AE3F-04CD69ABD4CA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09637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2"/>
          <p:cNvSpPr>
            <a:spLocks noChangeArrowheads="1"/>
          </p:cNvSpPr>
          <p:nvPr userDrawn="1"/>
        </p:nvSpPr>
        <p:spPr bwMode="auto">
          <a:xfrm>
            <a:off x="58655" y="4"/>
            <a:ext cx="9966506" cy="6376917"/>
          </a:xfrm>
          <a:prstGeom prst="rect">
            <a:avLst/>
          </a:prstGeom>
          <a:solidFill>
            <a:schemeClr val="tx2"/>
          </a:solidFill>
          <a:ln>
            <a:noFill/>
          </a:ln>
          <a:extLst/>
        </p:spPr>
        <p:txBody>
          <a:bodyPr lIns="90422" tIns="45207" rIns="90422" bIns="45207"/>
          <a:lstStyle/>
          <a:p>
            <a:pPr algn="ctr" eaLnBrk="0" hangingPunct="0">
              <a:defRPr/>
            </a:pPr>
            <a:endParaRPr kumimoji="0" lang="zh-TW" altLang="en-US" sz="25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3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C6B574F-B355-4F5C-BCB5-E2D48B0725C1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0594022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標題，1 個大物件與 2 個小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8959" y="156612"/>
            <a:ext cx="9740845" cy="711864"/>
          </a:xfrm>
        </p:spPr>
        <p:txBody>
          <a:bodyPr/>
          <a:lstStyle>
            <a:lvl1pPr>
              <a:defRPr sz="30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8893" y="1017180"/>
            <a:ext cx="4579294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5036577" y="1017178"/>
            <a:ext cx="4579294" cy="252790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5036577" y="3696954"/>
            <a:ext cx="4579294" cy="252790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3F55437-CE52-46F4-B3ED-F795F3D97211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297262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2C3AC0CE-7602-45D7-9A73-4614FA3A424C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95264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6515" y="156216"/>
            <a:ext cx="9737683" cy="789304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61768" y="156216"/>
            <a:ext cx="3104297" cy="789304"/>
          </a:xfrm>
        </p:spPr>
        <p:txBody>
          <a:bodyPr/>
          <a:lstStyle>
            <a:lvl1pPr marL="0" indent="0" algn="r">
              <a:buNone/>
              <a:defRPr sz="1800"/>
            </a:lvl1pPr>
            <a:lvl2pPr marL="411272" indent="0">
              <a:buNone/>
              <a:defRPr sz="1600"/>
            </a:lvl2pPr>
            <a:lvl3pPr marL="822546" indent="0">
              <a:buNone/>
              <a:defRPr sz="1500"/>
            </a:lvl3pPr>
            <a:lvl4pPr marL="1233807" indent="0">
              <a:buNone/>
              <a:defRPr sz="1300"/>
            </a:lvl4pPr>
            <a:lvl5pPr marL="1645064" indent="0">
              <a:buNone/>
              <a:defRPr sz="1300"/>
            </a:lvl5pPr>
            <a:lvl6pPr marL="2056345" indent="0">
              <a:buNone/>
              <a:defRPr sz="1300"/>
            </a:lvl6pPr>
            <a:lvl7pPr marL="2467614" indent="0">
              <a:buNone/>
              <a:defRPr sz="1300"/>
            </a:lvl7pPr>
            <a:lvl8pPr marL="2878879" indent="0">
              <a:buNone/>
              <a:defRPr sz="1300"/>
            </a:lvl8pPr>
            <a:lvl9pPr marL="3290158" indent="0">
              <a:buNone/>
              <a:defRPr sz="13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0EFC110-80C4-451C-B8AF-625C94B26DC9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688034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7052" y="156612"/>
            <a:ext cx="8757034" cy="711864"/>
          </a:xfrm>
        </p:spPr>
        <p:txBody>
          <a:bodyPr/>
          <a:lstStyle>
            <a:lvl1pPr>
              <a:defRPr sz="3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627060" y="1017180"/>
            <a:ext cx="4304383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79696" y="1017180"/>
            <a:ext cx="4304382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A8E7C94-6878-4090-BABB-D23C6AF2F7AD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65692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標題投影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" y="65"/>
            <a:ext cx="10080625" cy="4606546"/>
          </a:xfrm>
          <a:prstGeom prst="rect">
            <a:avLst/>
          </a:prstGeom>
          <a:solidFill>
            <a:srgbClr val="007167"/>
          </a:solidFill>
          <a:ln>
            <a:noFill/>
          </a:ln>
          <a:extLst/>
        </p:spPr>
        <p:txBody>
          <a:bodyPr wrap="none" lIns="82332" tIns="41168" rIns="82332" bIns="41168" anchor="ctr"/>
          <a:lstStyle/>
          <a:p>
            <a:pPr algn="ctr" defTabSz="903607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899813" y="65"/>
            <a:ext cx="1180827" cy="4606546"/>
          </a:xfrm>
          <a:prstGeom prst="rect">
            <a:avLst/>
          </a:prstGeom>
          <a:solidFill>
            <a:srgbClr val="197F76"/>
          </a:solidFill>
          <a:ln>
            <a:noFill/>
          </a:ln>
          <a:extLst/>
        </p:spPr>
        <p:txBody>
          <a:bodyPr wrap="none" lIns="82332" tIns="41168" rIns="82332" bIns="41168" anchor="ctr"/>
          <a:lstStyle/>
          <a:p>
            <a:pPr algn="ctr" defTabSz="903607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" y="4606547"/>
            <a:ext cx="10080625" cy="718001"/>
          </a:xfrm>
          <a:prstGeom prst="rect">
            <a:avLst/>
          </a:prstGeom>
          <a:solidFill>
            <a:srgbClr val="338D85"/>
          </a:solidFill>
          <a:ln>
            <a:noFill/>
          </a:ln>
          <a:extLst/>
        </p:spPr>
        <p:txBody>
          <a:bodyPr wrap="none" lIns="82332" tIns="41168" rIns="82332" bIns="41168" anchor="ctr"/>
          <a:lstStyle/>
          <a:p>
            <a:pPr algn="ctr" defTabSz="903607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" y="5324564"/>
            <a:ext cx="10080625" cy="220923"/>
          </a:xfrm>
          <a:prstGeom prst="rect">
            <a:avLst/>
          </a:prstGeom>
          <a:solidFill>
            <a:srgbClr val="80B8B3"/>
          </a:solidFill>
          <a:ln>
            <a:noFill/>
          </a:ln>
          <a:extLst/>
        </p:spPr>
        <p:txBody>
          <a:bodyPr wrap="none" lIns="82332" tIns="41168" rIns="82332" bIns="41168" anchor="ctr"/>
          <a:lstStyle/>
          <a:p>
            <a:pPr algn="ctr" defTabSz="903607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899813" y="4606547"/>
            <a:ext cx="1180827" cy="718001"/>
          </a:xfrm>
          <a:prstGeom prst="rect">
            <a:avLst/>
          </a:prstGeom>
          <a:solidFill>
            <a:srgbClr val="6AA83A"/>
          </a:solidFill>
          <a:ln>
            <a:noFill/>
          </a:ln>
          <a:extLst/>
        </p:spPr>
        <p:txBody>
          <a:bodyPr wrap="none" lIns="82332" tIns="41168" rIns="82332" bIns="41168" anchor="ctr"/>
          <a:lstStyle/>
          <a:p>
            <a:pPr algn="ctr" defTabSz="903607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899813" y="5324564"/>
            <a:ext cx="1180827" cy="220923"/>
          </a:xfrm>
          <a:prstGeom prst="rect">
            <a:avLst/>
          </a:prstGeom>
          <a:solidFill>
            <a:srgbClr val="66AAA4"/>
          </a:solidFill>
          <a:ln>
            <a:noFill/>
          </a:ln>
          <a:extLst/>
        </p:spPr>
        <p:txBody>
          <a:bodyPr wrap="none" lIns="82332" tIns="41168" rIns="82332" bIns="41168" anchor="ctr"/>
          <a:lstStyle/>
          <a:p>
            <a:pPr algn="ctr" defTabSz="903607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8899813" y="5545470"/>
            <a:ext cx="1180827" cy="1655430"/>
          </a:xfrm>
          <a:prstGeom prst="rect">
            <a:avLst/>
          </a:prstGeom>
          <a:solidFill>
            <a:srgbClr val="CCE3E1"/>
          </a:solidFill>
          <a:ln>
            <a:noFill/>
          </a:ln>
          <a:extLst/>
        </p:spPr>
        <p:txBody>
          <a:bodyPr lIns="82332" tIns="41168" rIns="82332" bIns="41168" anchor="ctr"/>
          <a:lstStyle/>
          <a:p>
            <a:pPr algn="ctr" defTabSz="903607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pic>
        <p:nvPicPr>
          <p:cNvPr id="11" name="Picture 1076" descr="白底CTBC(中上英下)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2592" y="5917177"/>
            <a:ext cx="2171456" cy="910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53066" name="Presentation Title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1291170" y="3138687"/>
            <a:ext cx="7496759" cy="588433"/>
          </a:xfrm>
          <a:extLst/>
        </p:spPr>
        <p:txBody>
          <a:bodyPr lIns="79808" tIns="39911" rIns="79808" bIns="39911" anchor="b">
            <a:spAutoFit/>
          </a:bodyPr>
          <a:lstStyle>
            <a:lvl1pPr algn="ctr">
              <a:defRPr sz="3300" b="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  <p:sp>
        <p:nvSpPr>
          <p:cNvPr id="1453067" name="Sub Title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7366" y="4783760"/>
            <a:ext cx="7502937" cy="357600"/>
          </a:xfrm>
        </p:spPr>
        <p:txBody>
          <a:bodyPr lIns="79808" tIns="39911" rIns="79808" bIns="39911" anchor="ctr">
            <a:spAutoFit/>
          </a:bodyPr>
          <a:lstStyle>
            <a:lvl1pPr marL="0" indent="0" algn="r">
              <a:spcBef>
                <a:spcPct val="0"/>
              </a:spcBef>
              <a:buFont typeface="Verdana" pitchFamily="34" charset="0"/>
              <a:buNone/>
              <a:defRPr sz="180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</p:spTree>
    <p:extLst>
      <p:ext uri="{BB962C8B-B14F-4D97-AF65-F5344CB8AC3E}">
        <p14:creationId xmlns:p14="http://schemas.microsoft.com/office/powerpoint/2010/main" val="21025965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 userDrawn="1"/>
        </p:nvSpPr>
        <p:spPr bwMode="auto">
          <a:xfrm>
            <a:off x="58186" y="15"/>
            <a:ext cx="9967542" cy="6377464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002" tIns="45501" rIns="91002" bIns="45501"/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algn="ctr" defTabSz="910055">
              <a:defRPr/>
            </a:pPr>
            <a:endParaRPr kumimoji="0" lang="zh-TW" altLang="en-US" sz="2400" b="1" smtClean="0">
              <a:solidFill>
                <a:srgbClr val="000000"/>
              </a:solidFill>
              <a:latin typeface="Arial" charset="0"/>
              <a:ea typeface="標楷體" pitchFamily="65" charset="-120"/>
            </a:endParaRPr>
          </a:p>
        </p:txBody>
      </p:sp>
      <p:sp>
        <p:nvSpPr>
          <p:cNvPr id="3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1802810-BB68-49C8-A5F3-EE0A39DF7596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46041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" y="2"/>
            <a:ext cx="10080625" cy="4607243"/>
          </a:xfrm>
          <a:prstGeom prst="rect">
            <a:avLst/>
          </a:prstGeom>
          <a:solidFill>
            <a:srgbClr val="00716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899451" y="2"/>
            <a:ext cx="1181323" cy="4607243"/>
          </a:xfrm>
          <a:prstGeom prst="rect">
            <a:avLst/>
          </a:prstGeom>
          <a:solidFill>
            <a:srgbClr val="197F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" y="4607426"/>
            <a:ext cx="10080625" cy="716756"/>
          </a:xfrm>
          <a:prstGeom prst="rect">
            <a:avLst/>
          </a:prstGeom>
          <a:solidFill>
            <a:srgbClr val="338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" y="5324003"/>
            <a:ext cx="10080625" cy="221695"/>
          </a:xfrm>
          <a:prstGeom prst="rect">
            <a:avLst/>
          </a:prstGeom>
          <a:solidFill>
            <a:srgbClr val="80B8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899451" y="4607426"/>
            <a:ext cx="1181323" cy="716756"/>
          </a:xfrm>
          <a:prstGeom prst="rect">
            <a:avLst/>
          </a:prstGeom>
          <a:solidFill>
            <a:srgbClr val="6AA8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899451" y="5324003"/>
            <a:ext cx="1181323" cy="221695"/>
          </a:xfrm>
          <a:prstGeom prst="rect">
            <a:avLst/>
          </a:prstGeom>
          <a:solidFill>
            <a:srgbClr val="66AA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8899451" y="5545881"/>
            <a:ext cx="1181323" cy="1655206"/>
          </a:xfrm>
          <a:prstGeom prst="rect">
            <a:avLst/>
          </a:prstGeom>
          <a:solidFill>
            <a:srgbClr val="CCE3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pic>
        <p:nvPicPr>
          <p:cNvPr id="11" name="Picture 1076" descr="白底CTBC(中上英下)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529" y="5917587"/>
            <a:ext cx="2170135" cy="910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53066" name="Presentation Title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1291170" y="3138959"/>
            <a:ext cx="7496759" cy="588207"/>
          </a:xfrm>
          <a:extLst/>
        </p:spPr>
        <p:txBody>
          <a:bodyPr lIns="79581" tIns="39799" rIns="79581" bIns="39799" anchor="b">
            <a:spAutoFit/>
          </a:bodyPr>
          <a:lstStyle>
            <a:lvl1pPr algn="ctr">
              <a:defRPr sz="3300" b="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  <p:sp>
        <p:nvSpPr>
          <p:cNvPr id="1453067" name="Sub Title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7394" y="4783875"/>
            <a:ext cx="7502937" cy="357374"/>
          </a:xfrm>
        </p:spPr>
        <p:txBody>
          <a:bodyPr lIns="79581" tIns="39799" rIns="79581" bIns="39799" anchor="ctr">
            <a:spAutoFit/>
          </a:bodyPr>
          <a:lstStyle>
            <a:lvl1pPr marL="0" indent="0" algn="r">
              <a:spcBef>
                <a:spcPct val="0"/>
              </a:spcBef>
              <a:buFont typeface="Verdana" pitchFamily="34" charset="0"/>
              <a:buNone/>
              <a:defRPr sz="180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</p:spTree>
    <p:extLst>
      <p:ext uri="{BB962C8B-B14F-4D97-AF65-F5344CB8AC3E}">
        <p14:creationId xmlns:p14="http://schemas.microsoft.com/office/powerpoint/2010/main" val="11636965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7341" y="122608"/>
            <a:ext cx="9741373" cy="711756"/>
          </a:xfrm>
        </p:spPr>
        <p:txBody>
          <a:bodyPr/>
          <a:lstStyle>
            <a:lvl1pPr>
              <a:defRPr sz="30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10519" indent="-410519" algn="l" defTabSz="880899" rtl="0" eaLnBrk="0" fontAlgn="base" hangingPunct="0">
              <a:lnSpc>
                <a:spcPct val="130000"/>
              </a:lnSpc>
              <a:spcBef>
                <a:spcPct val="40000"/>
              </a:spcBef>
              <a:spcAft>
                <a:spcPct val="0"/>
              </a:spcAft>
              <a:buClr>
                <a:srgbClr val="00CC99"/>
              </a:buClr>
              <a:buFont typeface="Wingdings" pitchFamily="2" charset="2"/>
              <a:buChar char="p"/>
              <a:defRPr lang="zh-TW" altLang="en-US" sz="2200" b="1" dirty="0" smtClean="0">
                <a:solidFill>
                  <a:schemeClr val="bg2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819607" indent="-410519">
              <a:buFont typeface="+mj-lt"/>
              <a:buAutoNum type="arabicParenR"/>
              <a:defRPr>
                <a:latin typeface="Times New Roman" pitchFamily="18" charset="0"/>
                <a:cs typeface="Times New Roman" pitchFamily="18" charset="0"/>
              </a:defRPr>
            </a:lvl2pPr>
            <a:lvl3pPr marL="1097570" indent="-410519">
              <a:buFont typeface="Wingdings" pitchFamily="2" charset="2"/>
              <a:buAutoNum type="circleNumWdWhitePlain"/>
              <a:defRPr sz="1800">
                <a:latin typeface="Times New Roman" pitchFamily="18" charset="0"/>
                <a:cs typeface="Times New Roman" pitchFamily="18" charset="0"/>
              </a:defRPr>
            </a:lvl3pPr>
            <a:lvl4pPr marL="1526610" indent="-410519">
              <a:buFont typeface="+mj-lt"/>
              <a:buAutoNum type="alphaUcPeriod"/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2603">
              <a:defRPr>
                <a:latin typeface="Arial" charset="0"/>
              </a:defRPr>
            </a:lvl1pPr>
          </a:lstStyle>
          <a:p>
            <a:pPr>
              <a:defRPr/>
            </a:pPr>
            <a:fld id="{E4E0877D-3C12-43B7-A30B-42A1D23B2AF2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295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8893" y="1017180"/>
            <a:ext cx="4579294" cy="5207681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36610" y="1017180"/>
            <a:ext cx="4579294" cy="5207681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2603">
              <a:defRPr>
                <a:latin typeface="Arial" charset="0"/>
              </a:defRPr>
            </a:lvl1pPr>
          </a:lstStyle>
          <a:p>
            <a:pPr>
              <a:defRPr/>
            </a:pPr>
            <a:fld id="{122C50AB-AF69-4316-BED1-08597B7622BF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912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2"/>
          <p:cNvSpPr>
            <a:spLocks noChangeArrowheads="1"/>
          </p:cNvSpPr>
          <p:nvPr userDrawn="1"/>
        </p:nvSpPr>
        <p:spPr bwMode="auto">
          <a:xfrm>
            <a:off x="57770" y="22"/>
            <a:ext cx="9968618" cy="6377464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245" tIns="45123" rIns="90245" bIns="45123"/>
          <a:lstStyle/>
          <a:p>
            <a:pPr algn="ctr" eaLnBrk="0" hangingPunct="0"/>
            <a:endParaRPr kumimoji="0" lang="zh-TW" altLang="en-US" sz="24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3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defTabSz="902603">
              <a:defRPr sz="12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fld id="{37D73D2D-5BD6-4050-96E2-C65A941ECE7E}" type="slidenum">
              <a:rPr lang="zh-TW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2253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標題，1 個大物件與 2 個小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8963" y="156612"/>
            <a:ext cx="9740845" cy="711864"/>
          </a:xfrm>
        </p:spPr>
        <p:txBody>
          <a:bodyPr/>
          <a:lstStyle>
            <a:lvl1pPr>
              <a:defRPr sz="30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8893" y="1017180"/>
            <a:ext cx="4579294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5036610" y="1017178"/>
            <a:ext cx="4579294" cy="252790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5036610" y="3696954"/>
            <a:ext cx="4579294" cy="252790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2603">
              <a:defRPr>
                <a:latin typeface="Arial" charset="0"/>
              </a:defRPr>
            </a:lvl1pPr>
          </a:lstStyle>
          <a:p>
            <a:pPr>
              <a:defRPr/>
            </a:pPr>
            <a:fld id="{4BE05C1B-4666-4180-BF65-04C16F5CC2EE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942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2603">
              <a:defRPr>
                <a:latin typeface="Arial" charset="0"/>
              </a:defRPr>
            </a:lvl1pPr>
          </a:lstStyle>
          <a:p>
            <a:pPr>
              <a:defRPr/>
            </a:pPr>
            <a:fld id="{6907C2E7-4D71-4978-A8DE-E9EE4F46E6CF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4884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6515" y="156216"/>
            <a:ext cx="9737683" cy="789304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61764" y="156216"/>
            <a:ext cx="3104297" cy="789304"/>
          </a:xfrm>
        </p:spPr>
        <p:txBody>
          <a:bodyPr/>
          <a:lstStyle>
            <a:lvl1pPr marL="0" indent="0" algn="r">
              <a:buNone/>
              <a:defRPr sz="1800"/>
            </a:lvl1pPr>
            <a:lvl2pPr marL="410519" indent="0">
              <a:buNone/>
              <a:defRPr sz="1600"/>
            </a:lvl2pPr>
            <a:lvl3pPr marL="821036" indent="0">
              <a:buNone/>
              <a:defRPr sz="1500"/>
            </a:lvl3pPr>
            <a:lvl4pPr marL="1231547" indent="0">
              <a:buNone/>
              <a:defRPr sz="1300"/>
            </a:lvl4pPr>
            <a:lvl5pPr marL="1642065" indent="0">
              <a:buNone/>
              <a:defRPr sz="1300"/>
            </a:lvl5pPr>
            <a:lvl6pPr marL="2052589" indent="0">
              <a:buNone/>
              <a:defRPr sz="1300"/>
            </a:lvl6pPr>
            <a:lvl7pPr marL="2463101" indent="0">
              <a:buNone/>
              <a:defRPr sz="1300"/>
            </a:lvl7pPr>
            <a:lvl8pPr marL="2873616" indent="0">
              <a:buNone/>
              <a:defRPr sz="1300"/>
            </a:lvl8pPr>
            <a:lvl9pPr marL="3284126" indent="0">
              <a:buNone/>
              <a:defRPr sz="13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2603">
              <a:defRPr>
                <a:latin typeface="Arial" charset="0"/>
              </a:defRPr>
            </a:lvl1pPr>
          </a:lstStyle>
          <a:p>
            <a:pPr>
              <a:defRPr/>
            </a:pPr>
            <a:fld id="{67413E1F-6077-4242-8BBF-5CA310B0818C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5672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7052" y="156612"/>
            <a:ext cx="8757034" cy="711864"/>
          </a:xfrm>
        </p:spPr>
        <p:txBody>
          <a:bodyPr/>
          <a:lstStyle>
            <a:lvl1pPr>
              <a:defRPr sz="3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627059" y="1017180"/>
            <a:ext cx="4304383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79696" y="1017180"/>
            <a:ext cx="4304382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2603">
              <a:defRPr>
                <a:latin typeface="Arial" charset="0"/>
              </a:defRPr>
            </a:lvl1pPr>
          </a:lstStyle>
          <a:p>
            <a:pPr>
              <a:defRPr/>
            </a:pPr>
            <a:fld id="{F0D8171B-D71F-4943-9F78-3E6D1A281B7F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731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" y="2"/>
            <a:ext cx="10080625" cy="4607243"/>
          </a:xfrm>
          <a:prstGeom prst="rect">
            <a:avLst/>
          </a:prstGeom>
          <a:solidFill>
            <a:srgbClr val="00716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872" tIns="41438" rIns="82872" bIns="41438" anchor="ctr"/>
          <a:lstStyle/>
          <a:p>
            <a:pPr algn="ctr" defTabSz="909532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899346" y="2"/>
            <a:ext cx="1181323" cy="4607243"/>
          </a:xfrm>
          <a:prstGeom prst="rect">
            <a:avLst/>
          </a:prstGeom>
          <a:solidFill>
            <a:srgbClr val="197F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872" tIns="41438" rIns="82872" bIns="41438" anchor="ctr"/>
          <a:lstStyle/>
          <a:p>
            <a:pPr algn="ctr" defTabSz="909532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" y="4607300"/>
            <a:ext cx="10080625" cy="716756"/>
          </a:xfrm>
          <a:prstGeom prst="rect">
            <a:avLst/>
          </a:prstGeom>
          <a:solidFill>
            <a:srgbClr val="338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872" tIns="41438" rIns="82872" bIns="41438" anchor="ctr"/>
          <a:lstStyle/>
          <a:p>
            <a:pPr algn="ctr" defTabSz="909532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" y="5324003"/>
            <a:ext cx="10080625" cy="221695"/>
          </a:xfrm>
          <a:prstGeom prst="rect">
            <a:avLst/>
          </a:prstGeom>
          <a:solidFill>
            <a:srgbClr val="80B8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872" tIns="41438" rIns="82872" bIns="41438" anchor="ctr"/>
          <a:lstStyle/>
          <a:p>
            <a:pPr algn="ctr" defTabSz="909532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899346" y="4607300"/>
            <a:ext cx="1181323" cy="716756"/>
          </a:xfrm>
          <a:prstGeom prst="rect">
            <a:avLst/>
          </a:prstGeom>
          <a:solidFill>
            <a:srgbClr val="6AA8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872" tIns="41438" rIns="82872" bIns="41438" anchor="ctr"/>
          <a:lstStyle/>
          <a:p>
            <a:pPr algn="ctr" defTabSz="909532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899346" y="5324003"/>
            <a:ext cx="1181323" cy="221695"/>
          </a:xfrm>
          <a:prstGeom prst="rect">
            <a:avLst/>
          </a:prstGeom>
          <a:solidFill>
            <a:srgbClr val="66AA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872" tIns="41438" rIns="82872" bIns="41438" anchor="ctr"/>
          <a:lstStyle/>
          <a:p>
            <a:pPr algn="ctr" defTabSz="909532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8899346" y="5545751"/>
            <a:ext cx="1181323" cy="1655206"/>
          </a:xfrm>
          <a:prstGeom prst="rect">
            <a:avLst/>
          </a:prstGeom>
          <a:solidFill>
            <a:srgbClr val="CCE3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872" tIns="41438" rIns="82872" bIns="41438" anchor="ctr"/>
          <a:lstStyle/>
          <a:p>
            <a:pPr algn="ctr" defTabSz="909532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pic>
        <p:nvPicPr>
          <p:cNvPr id="11" name="Picture 1076" descr="白底CTBC(中上英下)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529" y="5917462"/>
            <a:ext cx="2170135" cy="910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53066" name="Presentation Title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1291170" y="3138139"/>
            <a:ext cx="7496759" cy="588954"/>
          </a:xfrm>
          <a:extLst/>
        </p:spPr>
        <p:txBody>
          <a:bodyPr lIns="80329" tIns="40169" rIns="80329" bIns="40169" anchor="b">
            <a:spAutoFit/>
          </a:bodyPr>
          <a:lstStyle>
            <a:lvl1pPr algn="ctr">
              <a:defRPr sz="3300" b="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  <p:sp>
        <p:nvSpPr>
          <p:cNvPr id="1453067" name="Sub Title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7296" y="4783451"/>
            <a:ext cx="7502937" cy="358121"/>
          </a:xfrm>
        </p:spPr>
        <p:txBody>
          <a:bodyPr lIns="80329" tIns="40169" rIns="80329" bIns="40169" anchor="ctr">
            <a:spAutoFit/>
          </a:bodyPr>
          <a:lstStyle>
            <a:lvl1pPr marL="0" indent="0" algn="r">
              <a:spcBef>
                <a:spcPct val="0"/>
              </a:spcBef>
              <a:buFont typeface="Verdana" pitchFamily="34" charset="0"/>
              <a:buNone/>
              <a:defRPr sz="180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</p:spTree>
    <p:extLst>
      <p:ext uri="{BB962C8B-B14F-4D97-AF65-F5344CB8AC3E}">
        <p14:creationId xmlns:p14="http://schemas.microsoft.com/office/powerpoint/2010/main" val="21143528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7325" y="122506"/>
            <a:ext cx="9741373" cy="711756"/>
          </a:xfrm>
        </p:spPr>
        <p:txBody>
          <a:bodyPr/>
          <a:lstStyle>
            <a:lvl1pPr>
              <a:defRPr sz="30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14382" indent="-414382" algn="l" defTabSz="889190" rtl="0" eaLnBrk="0" fontAlgn="base" hangingPunct="0">
              <a:lnSpc>
                <a:spcPct val="130000"/>
              </a:lnSpc>
              <a:spcBef>
                <a:spcPct val="40000"/>
              </a:spcBef>
              <a:spcAft>
                <a:spcPct val="0"/>
              </a:spcAft>
              <a:buClr>
                <a:srgbClr val="00CC99"/>
              </a:buClr>
              <a:buFont typeface="Wingdings" pitchFamily="2" charset="2"/>
              <a:buChar char="p"/>
              <a:defRPr lang="zh-TW" altLang="en-US" sz="2200" b="1" dirty="0" smtClean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defRPr>
            </a:lvl1pPr>
            <a:lvl2pPr marL="827320" indent="-414382">
              <a:buFont typeface="+mj-lt"/>
              <a:buAutoNum type="arabicParenR"/>
              <a:defRPr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defRPr>
            </a:lvl2pPr>
            <a:lvl3pPr marL="1107894" indent="-414382">
              <a:buFont typeface="Wingdings" pitchFamily="2" charset="2"/>
              <a:buAutoNum type="circleNumWdWhitePlain"/>
              <a:defRPr sz="18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defRPr>
            </a:lvl3pPr>
            <a:lvl4pPr marL="1540974" indent="-414382">
              <a:buFont typeface="+mj-lt"/>
              <a:buAutoNum type="alphaUcPeriod"/>
              <a:defRPr sz="18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defRPr>
            </a:lvl4pPr>
            <a:lvl5pPr>
              <a:defRPr sz="18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1097">
              <a:defRPr>
                <a:latin typeface="Arial" charset="0"/>
              </a:defRPr>
            </a:lvl1pPr>
          </a:lstStyle>
          <a:p>
            <a:pPr>
              <a:defRPr/>
            </a:pPr>
            <a:fld id="{E4E0877D-3C12-43B7-A30B-42A1D23B2AF2}" type="slidenum">
              <a:rPr lang="zh-TW" altLang="en-US"/>
              <a:pPr>
                <a:defRPr/>
              </a:pPr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89763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8893" y="1017180"/>
            <a:ext cx="4579294" cy="5207681"/>
          </a:xfrm>
        </p:spPr>
        <p:txBody>
          <a:bodyPr/>
          <a:lstStyle>
            <a:lvl1pPr>
              <a:defRPr sz="25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1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36503" y="1017180"/>
            <a:ext cx="4579294" cy="5207681"/>
          </a:xfrm>
        </p:spPr>
        <p:txBody>
          <a:bodyPr/>
          <a:lstStyle>
            <a:lvl1pPr>
              <a:defRPr sz="25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1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1097">
              <a:defRPr>
                <a:latin typeface="Arial" charset="0"/>
              </a:defRPr>
            </a:lvl1pPr>
          </a:lstStyle>
          <a:p>
            <a:pPr>
              <a:defRPr/>
            </a:pPr>
            <a:fld id="{122C50AB-AF69-4316-BED1-08597B7622BF}" type="slidenum">
              <a:rPr lang="zh-TW" altLang="en-US"/>
              <a:pPr>
                <a:defRPr/>
              </a:pPr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727858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2"/>
          <p:cNvSpPr>
            <a:spLocks noChangeArrowheads="1"/>
          </p:cNvSpPr>
          <p:nvPr userDrawn="1"/>
        </p:nvSpPr>
        <p:spPr bwMode="auto">
          <a:xfrm>
            <a:off x="57759" y="15"/>
            <a:ext cx="9968618" cy="6377464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108" tIns="45555" rIns="91108" bIns="45555"/>
          <a:lstStyle/>
          <a:p>
            <a:pPr algn="ctr" eaLnBrk="0" hangingPunct="0"/>
            <a:endParaRPr kumimoji="0" lang="zh-TW" altLang="en-US" sz="24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3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defTabSz="911097">
              <a:defRPr sz="12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fld id="{37D73D2D-5BD6-4050-96E2-C65A941ECE7E}" type="slidenum">
              <a:rPr lang="zh-TW" altLang="en-US"/>
              <a:pPr>
                <a:defRPr/>
              </a:pPr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293307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標題，1 個大物件與 2 個小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8959" y="156612"/>
            <a:ext cx="9740845" cy="711864"/>
          </a:xfrm>
        </p:spPr>
        <p:txBody>
          <a:bodyPr/>
          <a:lstStyle>
            <a:lvl1pPr>
              <a:defRPr sz="3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8893" y="1017180"/>
            <a:ext cx="4579294" cy="5207681"/>
          </a:xfr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5036503" y="1017178"/>
            <a:ext cx="4579294" cy="2527909"/>
          </a:xfr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5036503" y="3696954"/>
            <a:ext cx="4579294" cy="2527909"/>
          </a:xfr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1097">
              <a:defRPr>
                <a:latin typeface="Arial" charset="0"/>
              </a:defRPr>
            </a:lvl1pPr>
          </a:lstStyle>
          <a:p>
            <a:pPr>
              <a:defRPr/>
            </a:pPr>
            <a:fld id="{4BE05C1B-4666-4180-BF65-04C16F5CC2EE}" type="slidenum">
              <a:rPr lang="zh-TW" altLang="en-US"/>
              <a:pPr>
                <a:defRPr/>
              </a:pPr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063752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1097">
              <a:defRPr>
                <a:latin typeface="Arial" charset="0"/>
              </a:defRPr>
            </a:lvl1pPr>
          </a:lstStyle>
          <a:p>
            <a:pPr>
              <a:defRPr/>
            </a:pPr>
            <a:fld id="{6907C2E7-4D71-4978-A8DE-E9EE4F46E6CF}" type="slidenum">
              <a:rPr lang="zh-TW" altLang="en-US"/>
              <a:pPr>
                <a:defRPr/>
              </a:pPr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33899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6515" y="156216"/>
            <a:ext cx="9737683" cy="789304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61761" y="156216"/>
            <a:ext cx="3104297" cy="789304"/>
          </a:xfrm>
        </p:spPr>
        <p:txBody>
          <a:bodyPr/>
          <a:lstStyle>
            <a:lvl1pPr marL="0" indent="0" algn="r">
              <a:buNone/>
              <a:defRPr sz="1800"/>
            </a:lvl1pPr>
            <a:lvl2pPr marL="414382" indent="0">
              <a:buNone/>
              <a:defRPr sz="1600"/>
            </a:lvl2pPr>
            <a:lvl3pPr marL="828760" indent="0">
              <a:buNone/>
              <a:defRPr sz="1500"/>
            </a:lvl3pPr>
            <a:lvl4pPr marL="1243139" indent="0">
              <a:buNone/>
              <a:defRPr sz="1300"/>
            </a:lvl4pPr>
            <a:lvl5pPr marL="1657520" indent="0">
              <a:buNone/>
              <a:defRPr sz="1300"/>
            </a:lvl5pPr>
            <a:lvl6pPr marL="2071898" indent="0">
              <a:buNone/>
              <a:defRPr sz="1300"/>
            </a:lvl6pPr>
            <a:lvl7pPr marL="2486276" indent="0">
              <a:buNone/>
              <a:defRPr sz="1300"/>
            </a:lvl7pPr>
            <a:lvl8pPr marL="2900657" indent="0">
              <a:buNone/>
              <a:defRPr sz="1300"/>
            </a:lvl8pPr>
            <a:lvl9pPr marL="3315040" indent="0">
              <a:buNone/>
              <a:defRPr sz="13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1097">
              <a:defRPr>
                <a:latin typeface="Arial" charset="0"/>
              </a:defRPr>
            </a:lvl1pPr>
          </a:lstStyle>
          <a:p>
            <a:pPr>
              <a:defRPr/>
            </a:pPr>
            <a:fld id="{67413E1F-6077-4242-8BBF-5CA310B0818C}" type="slidenum">
              <a:rPr lang="zh-TW" altLang="en-US"/>
              <a:pPr>
                <a:defRPr/>
              </a:pPr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883859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7052" y="156612"/>
            <a:ext cx="8757034" cy="711864"/>
          </a:xfrm>
        </p:spPr>
        <p:txBody>
          <a:bodyPr/>
          <a:lstStyle>
            <a:lvl1pPr>
              <a:defRPr sz="3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627059" y="1017180"/>
            <a:ext cx="4304383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79696" y="1017180"/>
            <a:ext cx="4304382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1097">
              <a:defRPr>
                <a:latin typeface="Arial" charset="0"/>
              </a:defRPr>
            </a:lvl1pPr>
          </a:lstStyle>
          <a:p>
            <a:pPr>
              <a:defRPr/>
            </a:pPr>
            <a:fld id="{F0D8171B-D71F-4943-9F78-3E6D1A281B7F}" type="slidenum">
              <a:rPr lang="zh-TW" altLang="en-US"/>
              <a:pPr>
                <a:defRPr/>
              </a:pPr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91789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" y="2"/>
            <a:ext cx="10080625" cy="4607243"/>
          </a:xfrm>
          <a:prstGeom prst="rect">
            <a:avLst/>
          </a:prstGeom>
          <a:solidFill>
            <a:srgbClr val="00716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872" tIns="41438" rIns="82872" bIns="41438" anchor="ctr"/>
          <a:lstStyle/>
          <a:p>
            <a:pPr algn="ctr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899346" y="2"/>
            <a:ext cx="1181323" cy="4607243"/>
          </a:xfrm>
          <a:prstGeom prst="rect">
            <a:avLst/>
          </a:prstGeom>
          <a:solidFill>
            <a:srgbClr val="197F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872" tIns="41438" rIns="82872" bIns="41438" anchor="ctr"/>
          <a:lstStyle/>
          <a:p>
            <a:pPr algn="ctr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" y="4607300"/>
            <a:ext cx="10080625" cy="716756"/>
          </a:xfrm>
          <a:prstGeom prst="rect">
            <a:avLst/>
          </a:prstGeom>
          <a:solidFill>
            <a:srgbClr val="338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872" tIns="41438" rIns="82872" bIns="41438" anchor="ctr"/>
          <a:lstStyle/>
          <a:p>
            <a:pPr algn="ctr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" y="5324003"/>
            <a:ext cx="10080625" cy="221695"/>
          </a:xfrm>
          <a:prstGeom prst="rect">
            <a:avLst/>
          </a:prstGeom>
          <a:solidFill>
            <a:srgbClr val="80B8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872" tIns="41438" rIns="82872" bIns="41438" anchor="ctr"/>
          <a:lstStyle/>
          <a:p>
            <a:pPr algn="ctr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899346" y="4607300"/>
            <a:ext cx="1181323" cy="716756"/>
          </a:xfrm>
          <a:prstGeom prst="rect">
            <a:avLst/>
          </a:prstGeom>
          <a:solidFill>
            <a:srgbClr val="6AA8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872" tIns="41438" rIns="82872" bIns="41438" anchor="ctr"/>
          <a:lstStyle/>
          <a:p>
            <a:pPr algn="ctr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899346" y="5324003"/>
            <a:ext cx="1181323" cy="221695"/>
          </a:xfrm>
          <a:prstGeom prst="rect">
            <a:avLst/>
          </a:prstGeom>
          <a:solidFill>
            <a:srgbClr val="66AA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872" tIns="41438" rIns="82872" bIns="41438" anchor="ctr"/>
          <a:lstStyle/>
          <a:p>
            <a:pPr algn="ctr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8899346" y="5545751"/>
            <a:ext cx="1181323" cy="1655206"/>
          </a:xfrm>
          <a:prstGeom prst="rect">
            <a:avLst/>
          </a:prstGeom>
          <a:solidFill>
            <a:srgbClr val="CCE3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872" tIns="41438" rIns="82872" bIns="41438" anchor="ctr"/>
          <a:lstStyle/>
          <a:p>
            <a:pPr algn="ctr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pic>
        <p:nvPicPr>
          <p:cNvPr id="11" name="Picture 1076" descr="白底CTBC(中上英下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29" y="5917462"/>
            <a:ext cx="2170135" cy="910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圖片 16" descr="CTBC-logo-中文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8" b="37010"/>
          <a:stretch>
            <a:fillRect/>
          </a:stretch>
        </p:blipFill>
        <p:spPr bwMode="auto">
          <a:xfrm>
            <a:off x="197809" y="5425686"/>
            <a:ext cx="3333957" cy="1425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53066" name="Presentation Title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1291170" y="3138139"/>
            <a:ext cx="7496759" cy="588954"/>
          </a:xfrm>
          <a:extLst/>
        </p:spPr>
        <p:txBody>
          <a:bodyPr lIns="80329" tIns="40169" rIns="80329" bIns="40169" anchor="b">
            <a:spAutoFit/>
          </a:bodyPr>
          <a:lstStyle>
            <a:lvl1pPr algn="ctr">
              <a:defRPr sz="3300" b="0" noProof="1">
                <a:solidFill>
                  <a:schemeClr val="tx2"/>
                </a:solidFill>
              </a:defRPr>
            </a:lvl1pPr>
          </a:lstStyle>
          <a:p>
            <a:pPr lvl="0"/>
            <a:r>
              <a:rPr lang="zh-TW" altLang="en-US" noProof="1" smtClean="0"/>
              <a:t>按一下以編輯母片標題樣式</a:t>
            </a:r>
            <a:endParaRPr lang="zh-TW" noProof="1" smtClean="0"/>
          </a:p>
        </p:txBody>
      </p:sp>
      <p:sp>
        <p:nvSpPr>
          <p:cNvPr id="1453067" name="Sub Title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7296" y="4783451"/>
            <a:ext cx="7502937" cy="358121"/>
          </a:xfrm>
        </p:spPr>
        <p:txBody>
          <a:bodyPr lIns="80329" tIns="40169" rIns="80329" bIns="40169" anchor="ctr">
            <a:spAutoFit/>
          </a:bodyPr>
          <a:lstStyle>
            <a:lvl1pPr marL="0" indent="0" algn="r">
              <a:spcBef>
                <a:spcPct val="0"/>
              </a:spcBef>
              <a:buFont typeface="Verdana" pitchFamily="34" charset="0"/>
              <a:buNone/>
              <a:defRPr sz="1800" noProof="1">
                <a:solidFill>
                  <a:schemeClr val="tx2"/>
                </a:solidFill>
              </a:defRPr>
            </a:lvl1pPr>
          </a:lstStyle>
          <a:p>
            <a:pPr lvl="0"/>
            <a:r>
              <a:rPr lang="zh-TW" altLang="en-US" noProof="1" smtClean="0"/>
              <a:t>按一下以編輯母片副標題樣式</a:t>
            </a:r>
            <a:endParaRPr lang="zh-TW" noProof="1" smtClean="0"/>
          </a:p>
        </p:txBody>
      </p:sp>
    </p:spTree>
    <p:extLst>
      <p:ext uri="{BB962C8B-B14F-4D97-AF65-F5344CB8AC3E}">
        <p14:creationId xmlns:p14="http://schemas.microsoft.com/office/powerpoint/2010/main" val="6521312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7325" y="122506"/>
            <a:ext cx="9741373" cy="711756"/>
          </a:xfrm>
        </p:spPr>
        <p:txBody>
          <a:bodyPr/>
          <a:lstStyle>
            <a:lvl1pPr>
              <a:defRPr sz="30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14382" indent="-414382" algn="l" defTabSz="889190" rtl="0" eaLnBrk="0" fontAlgn="base" hangingPunct="0">
              <a:lnSpc>
                <a:spcPct val="130000"/>
              </a:lnSpc>
              <a:spcBef>
                <a:spcPct val="40000"/>
              </a:spcBef>
              <a:spcAft>
                <a:spcPct val="0"/>
              </a:spcAft>
              <a:buClr>
                <a:srgbClr val="00CC99"/>
              </a:buClr>
              <a:buFont typeface="Wingdings" pitchFamily="2" charset="2"/>
              <a:buChar char="p"/>
              <a:defRPr lang="zh-TW" altLang="en-US" sz="2200" b="1" dirty="0" smtClean="0">
                <a:solidFill>
                  <a:schemeClr val="bg2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827320" indent="-414382">
              <a:buFont typeface="+mj-lt"/>
              <a:buAutoNum type="arabicParenR"/>
              <a:defRPr>
                <a:latin typeface="Times New Roman" pitchFamily="18" charset="0"/>
                <a:cs typeface="Times New Roman" pitchFamily="18" charset="0"/>
              </a:defRPr>
            </a:lvl2pPr>
            <a:lvl3pPr marL="1107894" indent="-414382">
              <a:buFont typeface="Wingdings" pitchFamily="2" charset="2"/>
              <a:buAutoNum type="circleNumWdWhitePlain"/>
              <a:defRPr sz="1800">
                <a:latin typeface="Times New Roman" pitchFamily="18" charset="0"/>
                <a:cs typeface="Times New Roman" pitchFamily="18" charset="0"/>
              </a:defRPr>
            </a:lvl3pPr>
            <a:lvl4pPr marL="1540974" indent="-414382">
              <a:buFont typeface="+mj-lt"/>
              <a:buAutoNum type="alphaUcPeriod"/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4D4D98-9D7B-4D8D-9507-73C0DDE42FED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857147"/>
      </p:ext>
    </p:extLst>
  </p:cSld>
  <p:clrMapOvr>
    <a:masterClrMapping/>
  </p:clrMapOvr>
  <p:hf sldNum="0" hdr="0" dt="0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8893" y="1017180"/>
            <a:ext cx="4579294" cy="5207681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36503" y="1017180"/>
            <a:ext cx="4579294" cy="5207681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26AEB0-C1D5-461D-A4A6-3565AC67B8FE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901330"/>
      </p:ext>
    </p:extLst>
  </p:cSld>
  <p:clrMapOvr>
    <a:masterClrMapping/>
  </p:clrMapOvr>
  <p:hf sldNum="0" hdr="0" dt="0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2"/>
          <p:cNvSpPr>
            <a:spLocks noChangeArrowheads="1"/>
          </p:cNvSpPr>
          <p:nvPr/>
        </p:nvSpPr>
        <p:spPr bwMode="auto">
          <a:xfrm>
            <a:off x="57759" y="15"/>
            <a:ext cx="9968618" cy="6377464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108" tIns="45555" rIns="91108" bIns="45555"/>
          <a:lstStyle/>
          <a:p>
            <a:pPr algn="ctr" eaLnBrk="0" hangingPunct="0"/>
            <a:endParaRPr kumimoji="0" lang="zh-TW" altLang="en-US" sz="24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3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3ACA3CFE-A158-428C-BC74-32A2B7B45A57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994283"/>
      </p:ext>
    </p:extLst>
  </p:cSld>
  <p:clrMapOvr>
    <a:masterClrMapping/>
  </p:clrMapOvr>
  <p:hf sldNum="0" hdr="0" dt="0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標題，1 個大物件與 2 個小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8959" y="156612"/>
            <a:ext cx="9740845" cy="711864"/>
          </a:xfrm>
        </p:spPr>
        <p:txBody>
          <a:bodyPr/>
          <a:lstStyle>
            <a:lvl1pPr>
              <a:defRPr sz="3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8893" y="1017180"/>
            <a:ext cx="4579294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5036503" y="1017178"/>
            <a:ext cx="4579294" cy="252790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5036503" y="3696954"/>
            <a:ext cx="4579294" cy="252790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325BB5-4CE2-4BE4-B665-70D752D20766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373926"/>
      </p:ext>
    </p:extLst>
  </p:cSld>
  <p:clrMapOvr>
    <a:masterClrMapping/>
  </p:clrMapOvr>
  <p:hf sldNum="0" hdr="0" dt="0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CCC91-8ED4-4C12-90DE-1022589E00D3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656603"/>
      </p:ext>
    </p:extLst>
  </p:cSld>
  <p:clrMapOvr>
    <a:masterClrMapping/>
  </p:clrMapOvr>
  <p:hf sldNum="0" hdr="0" dt="0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6515" y="156216"/>
            <a:ext cx="9737683" cy="789304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61761" y="156216"/>
            <a:ext cx="3104297" cy="789304"/>
          </a:xfrm>
        </p:spPr>
        <p:txBody>
          <a:bodyPr/>
          <a:lstStyle>
            <a:lvl1pPr marL="0" indent="0" algn="r">
              <a:buNone/>
              <a:defRPr sz="1800"/>
            </a:lvl1pPr>
            <a:lvl2pPr marL="414382" indent="0">
              <a:buNone/>
              <a:defRPr sz="1600"/>
            </a:lvl2pPr>
            <a:lvl3pPr marL="828760" indent="0">
              <a:buNone/>
              <a:defRPr sz="1500"/>
            </a:lvl3pPr>
            <a:lvl4pPr marL="1243139" indent="0">
              <a:buNone/>
              <a:defRPr sz="1300"/>
            </a:lvl4pPr>
            <a:lvl5pPr marL="1657520" indent="0">
              <a:buNone/>
              <a:defRPr sz="1300"/>
            </a:lvl5pPr>
            <a:lvl6pPr marL="2071898" indent="0">
              <a:buNone/>
              <a:defRPr sz="1300"/>
            </a:lvl6pPr>
            <a:lvl7pPr marL="2486276" indent="0">
              <a:buNone/>
              <a:defRPr sz="1300"/>
            </a:lvl7pPr>
            <a:lvl8pPr marL="2900657" indent="0">
              <a:buNone/>
              <a:defRPr sz="1300"/>
            </a:lvl8pPr>
            <a:lvl9pPr marL="3315040" indent="0">
              <a:buNone/>
              <a:defRPr sz="13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F8E5E-1083-41C1-8A43-9F445B82EE1B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494769"/>
      </p:ext>
    </p:extLst>
  </p:cSld>
  <p:clrMapOvr>
    <a:masterClrMapping/>
  </p:clrMapOvr>
  <p:hf sldNum="0" hdr="0" dt="0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7052" y="156612"/>
            <a:ext cx="8757034" cy="711864"/>
          </a:xfrm>
        </p:spPr>
        <p:txBody>
          <a:bodyPr/>
          <a:lstStyle>
            <a:lvl1pPr>
              <a:defRPr sz="3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627059" y="1017180"/>
            <a:ext cx="4304383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79696" y="1017180"/>
            <a:ext cx="4304382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011227-BF5E-4871-8888-2C042059907E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515808"/>
      </p:ext>
    </p:extLst>
  </p:cSld>
  <p:clrMapOvr>
    <a:masterClrMapping/>
  </p:clrMapOvr>
  <p:hf sldNum="0" hdr="0" dt="0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" y="2"/>
            <a:ext cx="10080625" cy="4607243"/>
          </a:xfrm>
          <a:prstGeom prst="rect">
            <a:avLst/>
          </a:prstGeom>
          <a:solidFill>
            <a:srgbClr val="00716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872" tIns="41438" rIns="82872" bIns="41438" anchor="ctr"/>
          <a:lstStyle/>
          <a:p>
            <a:pPr algn="ctr" eaLnBrk="0" hangingPunct="0"/>
            <a:endParaRPr kumimoji="0" lang="zh-TW" altLang="en-US" sz="2200" b="1">
              <a:solidFill>
                <a:srgbClr val="000000"/>
              </a:solidFill>
              <a:ea typeface="標楷體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899346" y="2"/>
            <a:ext cx="1181323" cy="4607243"/>
          </a:xfrm>
          <a:prstGeom prst="rect">
            <a:avLst/>
          </a:prstGeom>
          <a:solidFill>
            <a:srgbClr val="197F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872" tIns="41438" rIns="82872" bIns="41438" anchor="ctr"/>
          <a:lstStyle/>
          <a:p>
            <a:pPr algn="ctr" eaLnBrk="0" hangingPunct="0"/>
            <a:endParaRPr kumimoji="0" lang="zh-TW" altLang="en-US" sz="2200" b="1">
              <a:solidFill>
                <a:srgbClr val="000000"/>
              </a:solidFill>
              <a:ea typeface="標楷體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" y="4607304"/>
            <a:ext cx="10080625" cy="716756"/>
          </a:xfrm>
          <a:prstGeom prst="rect">
            <a:avLst/>
          </a:prstGeom>
          <a:solidFill>
            <a:srgbClr val="338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872" tIns="41438" rIns="82872" bIns="41438" anchor="ctr"/>
          <a:lstStyle/>
          <a:p>
            <a:pPr algn="ctr" eaLnBrk="0" hangingPunct="0"/>
            <a:endParaRPr kumimoji="0" lang="zh-TW" altLang="en-US" sz="2200" b="1">
              <a:solidFill>
                <a:srgbClr val="000000"/>
              </a:solidFill>
              <a:ea typeface="標楷體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" y="5324003"/>
            <a:ext cx="10080625" cy="221695"/>
          </a:xfrm>
          <a:prstGeom prst="rect">
            <a:avLst/>
          </a:prstGeom>
          <a:solidFill>
            <a:srgbClr val="80B8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872" tIns="41438" rIns="82872" bIns="41438" anchor="ctr"/>
          <a:lstStyle/>
          <a:p>
            <a:pPr algn="ctr" eaLnBrk="0" hangingPunct="0"/>
            <a:endParaRPr kumimoji="0" lang="zh-TW" altLang="en-US" sz="2200" b="1">
              <a:solidFill>
                <a:srgbClr val="000000"/>
              </a:solidFill>
              <a:ea typeface="標楷體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899346" y="4607304"/>
            <a:ext cx="1181323" cy="716756"/>
          </a:xfrm>
          <a:prstGeom prst="rect">
            <a:avLst/>
          </a:prstGeom>
          <a:solidFill>
            <a:srgbClr val="6AA8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872" tIns="41438" rIns="82872" bIns="41438" anchor="ctr"/>
          <a:lstStyle/>
          <a:p>
            <a:pPr algn="ctr" eaLnBrk="0" hangingPunct="0"/>
            <a:endParaRPr kumimoji="0" lang="zh-TW" altLang="en-US" sz="2200" b="1">
              <a:solidFill>
                <a:srgbClr val="000000"/>
              </a:solidFill>
              <a:ea typeface="標楷體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899346" y="5324003"/>
            <a:ext cx="1181323" cy="221695"/>
          </a:xfrm>
          <a:prstGeom prst="rect">
            <a:avLst/>
          </a:prstGeom>
          <a:solidFill>
            <a:srgbClr val="66AA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872" tIns="41438" rIns="82872" bIns="41438" anchor="ctr"/>
          <a:lstStyle/>
          <a:p>
            <a:pPr algn="ctr" eaLnBrk="0" hangingPunct="0"/>
            <a:endParaRPr kumimoji="0" lang="zh-TW" altLang="en-US" sz="2200" b="1">
              <a:solidFill>
                <a:srgbClr val="000000"/>
              </a:solidFill>
              <a:ea typeface="標楷體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8899346" y="5545754"/>
            <a:ext cx="1181323" cy="1655206"/>
          </a:xfrm>
          <a:prstGeom prst="rect">
            <a:avLst/>
          </a:prstGeom>
          <a:solidFill>
            <a:srgbClr val="CCE3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872" tIns="41438" rIns="82872" bIns="41438" anchor="ctr"/>
          <a:lstStyle/>
          <a:p>
            <a:pPr algn="ctr" eaLnBrk="0" hangingPunct="0"/>
            <a:endParaRPr kumimoji="0" lang="zh-TW" altLang="en-US" sz="2200" b="1">
              <a:solidFill>
                <a:srgbClr val="000000"/>
              </a:solidFill>
              <a:ea typeface="標楷體"/>
            </a:endParaRPr>
          </a:p>
        </p:txBody>
      </p:sp>
      <p:pic>
        <p:nvPicPr>
          <p:cNvPr id="11" name="Picture 1076" descr="白底CTBC(中上英下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29" y="5917465"/>
            <a:ext cx="2170135" cy="910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圖片 16" descr="CTBC-logo-中文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8" b="37010"/>
          <a:stretch>
            <a:fillRect/>
          </a:stretch>
        </p:blipFill>
        <p:spPr bwMode="auto">
          <a:xfrm>
            <a:off x="197809" y="5425686"/>
            <a:ext cx="3333957" cy="1425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53066" name="Presentation Title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1291170" y="3138143"/>
            <a:ext cx="7496759" cy="588954"/>
          </a:xfrm>
          <a:extLst/>
        </p:spPr>
        <p:txBody>
          <a:bodyPr lIns="80329" tIns="40169" rIns="80329" bIns="40169" anchor="b">
            <a:spAutoFit/>
          </a:bodyPr>
          <a:lstStyle>
            <a:lvl1pPr algn="ctr">
              <a:defRPr sz="3300" b="0" noProof="1">
                <a:solidFill>
                  <a:schemeClr val="tx2"/>
                </a:solidFill>
              </a:defRPr>
            </a:lvl1pPr>
          </a:lstStyle>
          <a:p>
            <a:pPr lvl="0"/>
            <a:r>
              <a:rPr lang="zh-TW" altLang="en-US" noProof="1" smtClean="0"/>
              <a:t>按一下以編輯母片標題樣式</a:t>
            </a:r>
            <a:endParaRPr lang="zh-TW" noProof="1" smtClean="0"/>
          </a:p>
        </p:txBody>
      </p:sp>
      <p:sp>
        <p:nvSpPr>
          <p:cNvPr id="1453067" name="Sub Title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7296" y="4783451"/>
            <a:ext cx="7502937" cy="358121"/>
          </a:xfrm>
        </p:spPr>
        <p:txBody>
          <a:bodyPr lIns="80329" tIns="40169" rIns="80329" bIns="40169" anchor="ctr">
            <a:spAutoFit/>
          </a:bodyPr>
          <a:lstStyle>
            <a:lvl1pPr marL="0" indent="0" algn="r">
              <a:spcBef>
                <a:spcPct val="0"/>
              </a:spcBef>
              <a:buFont typeface="Verdana" pitchFamily="34" charset="0"/>
              <a:buNone/>
              <a:defRPr sz="1800" noProof="1">
                <a:solidFill>
                  <a:schemeClr val="tx2"/>
                </a:solidFill>
              </a:defRPr>
            </a:lvl1pPr>
          </a:lstStyle>
          <a:p>
            <a:pPr lvl="0"/>
            <a:r>
              <a:rPr lang="zh-TW" altLang="en-US" noProof="1" smtClean="0"/>
              <a:t>按一下以編輯母片副標題樣式</a:t>
            </a:r>
            <a:endParaRPr lang="zh-TW" noProof="1" smtClean="0"/>
          </a:p>
        </p:txBody>
      </p:sp>
    </p:spTree>
    <p:extLst>
      <p:ext uri="{BB962C8B-B14F-4D97-AF65-F5344CB8AC3E}">
        <p14:creationId xmlns:p14="http://schemas.microsoft.com/office/powerpoint/2010/main" val="18689300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7331" y="122506"/>
            <a:ext cx="9741373" cy="711756"/>
          </a:xfrm>
        </p:spPr>
        <p:txBody>
          <a:bodyPr/>
          <a:lstStyle>
            <a:lvl1pPr>
              <a:defRPr sz="30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14382" indent="-414382" algn="l" defTabSz="889190" rtl="0" eaLnBrk="0" fontAlgn="base" hangingPunct="0">
              <a:lnSpc>
                <a:spcPct val="130000"/>
              </a:lnSpc>
              <a:spcBef>
                <a:spcPct val="40000"/>
              </a:spcBef>
              <a:spcAft>
                <a:spcPct val="0"/>
              </a:spcAft>
              <a:buClr>
                <a:srgbClr val="00CC99"/>
              </a:buClr>
              <a:buFont typeface="Wingdings" pitchFamily="2" charset="2"/>
              <a:buChar char="p"/>
              <a:defRPr lang="zh-TW" altLang="en-US" sz="2200" b="1" dirty="0" smtClean="0">
                <a:solidFill>
                  <a:schemeClr val="bg2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827320" indent="-414382">
              <a:buFont typeface="+mj-lt"/>
              <a:buAutoNum type="arabicParenR"/>
              <a:defRPr>
                <a:latin typeface="Times New Roman" pitchFamily="18" charset="0"/>
                <a:cs typeface="Times New Roman" pitchFamily="18" charset="0"/>
              </a:defRPr>
            </a:lvl2pPr>
            <a:lvl3pPr marL="1107894" indent="-414382">
              <a:buFont typeface="Wingdings" pitchFamily="2" charset="2"/>
              <a:buAutoNum type="circleNumWdWhitePlain"/>
              <a:defRPr sz="1800">
                <a:latin typeface="Times New Roman" pitchFamily="18" charset="0"/>
                <a:cs typeface="Times New Roman" pitchFamily="18" charset="0"/>
              </a:defRPr>
            </a:lvl3pPr>
            <a:lvl4pPr marL="1540974" indent="-414382">
              <a:buFont typeface="+mj-lt"/>
              <a:buAutoNum type="alphaUcPeriod"/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4D4D98-9D7B-4D8D-9507-73C0DDE42FED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538575"/>
      </p:ext>
    </p:extLst>
  </p:cSld>
  <p:clrMapOvr>
    <a:masterClrMapping/>
  </p:clrMapOvr>
  <p:hf sldNum="0" hdr="0" dt="0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8893" y="1017180"/>
            <a:ext cx="4579294" cy="5207681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36503" y="1017180"/>
            <a:ext cx="4579294" cy="5207681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26AEB0-C1D5-461D-A4A6-3565AC67B8FE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556376"/>
      </p:ext>
    </p:extLst>
  </p:cSld>
  <p:clrMapOvr>
    <a:masterClrMapping/>
  </p:clrMapOvr>
  <p:hf sldNum="0" hdr="0" dt="0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2"/>
          <p:cNvSpPr>
            <a:spLocks noChangeArrowheads="1"/>
          </p:cNvSpPr>
          <p:nvPr/>
        </p:nvSpPr>
        <p:spPr bwMode="auto">
          <a:xfrm>
            <a:off x="57759" y="18"/>
            <a:ext cx="9968618" cy="6377464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108" tIns="45555" rIns="91108" bIns="45555"/>
          <a:lstStyle/>
          <a:p>
            <a:pPr algn="ctr" eaLnBrk="0" hangingPunct="0"/>
            <a:endParaRPr kumimoji="0" lang="zh-TW" altLang="en-US" sz="2400" b="1">
              <a:solidFill>
                <a:srgbClr val="000000"/>
              </a:solidFill>
              <a:ea typeface="標楷體"/>
            </a:endParaRPr>
          </a:p>
        </p:txBody>
      </p:sp>
      <p:sp>
        <p:nvSpPr>
          <p:cNvPr id="3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3ACA3CFE-A158-428C-BC74-32A2B7B45A57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134346"/>
      </p:ext>
    </p:extLst>
  </p:cSld>
  <p:clrMapOvr>
    <a:masterClrMapping/>
  </p:clrMapOvr>
  <p:hf sldNum="0" hdr="0" dt="0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標題，1 個大物件與 2 個小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8959" y="156612"/>
            <a:ext cx="9740845" cy="711864"/>
          </a:xfrm>
        </p:spPr>
        <p:txBody>
          <a:bodyPr/>
          <a:lstStyle>
            <a:lvl1pPr>
              <a:defRPr sz="3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8893" y="1017180"/>
            <a:ext cx="4579294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5036503" y="1017178"/>
            <a:ext cx="4579294" cy="252790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5036503" y="3696954"/>
            <a:ext cx="4579294" cy="252790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325BB5-4CE2-4BE4-B665-70D752D20766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309732"/>
      </p:ext>
    </p:extLst>
  </p:cSld>
  <p:clrMapOvr>
    <a:masterClrMapping/>
  </p:clrMapOvr>
  <p:hf sldNum="0" hdr="0" dt="0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CCC91-8ED4-4C12-90DE-1022589E00D3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871824"/>
      </p:ext>
    </p:extLst>
  </p:cSld>
  <p:clrMapOvr>
    <a:masterClrMapping/>
  </p:clrMapOvr>
  <p:hf sldNum="0" hdr="0" dt="0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6515" y="156216"/>
            <a:ext cx="9737683" cy="789304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61761" y="156216"/>
            <a:ext cx="3104297" cy="789304"/>
          </a:xfrm>
        </p:spPr>
        <p:txBody>
          <a:bodyPr/>
          <a:lstStyle>
            <a:lvl1pPr marL="0" indent="0" algn="r">
              <a:buNone/>
              <a:defRPr sz="1800"/>
            </a:lvl1pPr>
            <a:lvl2pPr marL="414382" indent="0">
              <a:buNone/>
              <a:defRPr sz="1600"/>
            </a:lvl2pPr>
            <a:lvl3pPr marL="828760" indent="0">
              <a:buNone/>
              <a:defRPr sz="1500"/>
            </a:lvl3pPr>
            <a:lvl4pPr marL="1243139" indent="0">
              <a:buNone/>
              <a:defRPr sz="1300"/>
            </a:lvl4pPr>
            <a:lvl5pPr marL="1657520" indent="0">
              <a:buNone/>
              <a:defRPr sz="1300"/>
            </a:lvl5pPr>
            <a:lvl6pPr marL="2071898" indent="0">
              <a:buNone/>
              <a:defRPr sz="1300"/>
            </a:lvl6pPr>
            <a:lvl7pPr marL="2486276" indent="0">
              <a:buNone/>
              <a:defRPr sz="1300"/>
            </a:lvl7pPr>
            <a:lvl8pPr marL="2900657" indent="0">
              <a:buNone/>
              <a:defRPr sz="1300"/>
            </a:lvl8pPr>
            <a:lvl9pPr marL="3315040" indent="0">
              <a:buNone/>
              <a:defRPr sz="13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F8E5E-1083-41C1-8A43-9F445B82EE1B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647778"/>
      </p:ext>
    </p:extLst>
  </p:cSld>
  <p:clrMapOvr>
    <a:masterClrMapping/>
  </p:clrMapOvr>
  <p:hf sldNum="0" hdr="0" dt="0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7052" y="156612"/>
            <a:ext cx="8757034" cy="711864"/>
          </a:xfrm>
        </p:spPr>
        <p:txBody>
          <a:bodyPr/>
          <a:lstStyle>
            <a:lvl1pPr>
              <a:defRPr sz="3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627059" y="1017180"/>
            <a:ext cx="4304383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79696" y="1017180"/>
            <a:ext cx="4304382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011227-BF5E-4871-8888-2C042059907E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941515"/>
      </p:ext>
    </p:extLst>
  </p:cSld>
  <p:clrMapOvr>
    <a:masterClrMapping/>
  </p:clrMapOvr>
  <p:hf sldNum="0" hdr="0" dt="0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" y="76"/>
            <a:ext cx="10080625" cy="4606546"/>
          </a:xfrm>
          <a:prstGeom prst="rect">
            <a:avLst/>
          </a:prstGeom>
          <a:solidFill>
            <a:srgbClr val="007167"/>
          </a:solidFill>
          <a:ln>
            <a:noFill/>
          </a:ln>
          <a:extLst/>
        </p:spPr>
        <p:txBody>
          <a:bodyPr wrap="none" lIns="82211" tIns="41107" rIns="82211" bIns="41107" anchor="ctr"/>
          <a:lstStyle/>
          <a:p>
            <a:pPr algn="ctr" defTabSz="902274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899811" y="76"/>
            <a:ext cx="1180827" cy="4606546"/>
          </a:xfrm>
          <a:prstGeom prst="rect">
            <a:avLst/>
          </a:prstGeom>
          <a:solidFill>
            <a:srgbClr val="197F76"/>
          </a:solidFill>
          <a:ln>
            <a:noFill/>
          </a:ln>
          <a:extLst/>
        </p:spPr>
        <p:txBody>
          <a:bodyPr wrap="none" lIns="82211" tIns="41107" rIns="82211" bIns="41107" anchor="ctr"/>
          <a:lstStyle/>
          <a:p>
            <a:pPr algn="ctr" defTabSz="902274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" y="4606547"/>
            <a:ext cx="10080625" cy="718001"/>
          </a:xfrm>
          <a:prstGeom prst="rect">
            <a:avLst/>
          </a:prstGeom>
          <a:solidFill>
            <a:srgbClr val="338D85"/>
          </a:solidFill>
          <a:ln>
            <a:noFill/>
          </a:ln>
          <a:extLst/>
        </p:spPr>
        <p:txBody>
          <a:bodyPr wrap="none" lIns="82211" tIns="41107" rIns="82211" bIns="41107" anchor="ctr"/>
          <a:lstStyle/>
          <a:p>
            <a:pPr algn="ctr" defTabSz="902274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" y="5324556"/>
            <a:ext cx="10080625" cy="220923"/>
          </a:xfrm>
          <a:prstGeom prst="rect">
            <a:avLst/>
          </a:prstGeom>
          <a:solidFill>
            <a:srgbClr val="80B8B3"/>
          </a:solidFill>
          <a:ln>
            <a:noFill/>
          </a:ln>
          <a:extLst/>
        </p:spPr>
        <p:txBody>
          <a:bodyPr wrap="none" lIns="82211" tIns="41107" rIns="82211" bIns="41107" anchor="ctr"/>
          <a:lstStyle/>
          <a:p>
            <a:pPr algn="ctr" defTabSz="902274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899811" y="4606547"/>
            <a:ext cx="1180827" cy="718001"/>
          </a:xfrm>
          <a:prstGeom prst="rect">
            <a:avLst/>
          </a:prstGeom>
          <a:solidFill>
            <a:srgbClr val="6AA83A"/>
          </a:solidFill>
          <a:ln>
            <a:noFill/>
          </a:ln>
          <a:extLst/>
        </p:spPr>
        <p:txBody>
          <a:bodyPr wrap="none" lIns="82211" tIns="41107" rIns="82211" bIns="41107" anchor="ctr"/>
          <a:lstStyle/>
          <a:p>
            <a:pPr algn="ctr" defTabSz="902274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899811" y="5324556"/>
            <a:ext cx="1180827" cy="220923"/>
          </a:xfrm>
          <a:prstGeom prst="rect">
            <a:avLst/>
          </a:prstGeom>
          <a:solidFill>
            <a:srgbClr val="66AAA4"/>
          </a:solidFill>
          <a:ln>
            <a:noFill/>
          </a:ln>
          <a:extLst/>
        </p:spPr>
        <p:txBody>
          <a:bodyPr wrap="none" lIns="82211" tIns="41107" rIns="82211" bIns="41107" anchor="ctr"/>
          <a:lstStyle/>
          <a:p>
            <a:pPr algn="ctr" defTabSz="902274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8899811" y="5545470"/>
            <a:ext cx="1180827" cy="1655430"/>
          </a:xfrm>
          <a:prstGeom prst="rect">
            <a:avLst/>
          </a:prstGeom>
          <a:solidFill>
            <a:srgbClr val="CCE3E1"/>
          </a:solidFill>
          <a:ln>
            <a:noFill/>
          </a:ln>
          <a:extLst/>
        </p:spPr>
        <p:txBody>
          <a:bodyPr lIns="82211" tIns="41107" rIns="82211" bIns="41107" anchor="ctr"/>
          <a:lstStyle/>
          <a:p>
            <a:pPr algn="ctr" defTabSz="902274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pic>
        <p:nvPicPr>
          <p:cNvPr id="11" name="Picture 1076" descr="白底CTBC(中上英下)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2592" y="5917167"/>
            <a:ext cx="2171456" cy="910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53066" name="Presentation Title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1291170" y="3138818"/>
            <a:ext cx="7496759" cy="588316"/>
          </a:xfrm>
          <a:extLst/>
        </p:spPr>
        <p:txBody>
          <a:bodyPr lIns="79690" tIns="39853" rIns="79690" bIns="39853" anchor="b">
            <a:spAutoFit/>
          </a:bodyPr>
          <a:lstStyle>
            <a:lvl1pPr algn="ctr">
              <a:defRPr sz="3300" b="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  <p:sp>
        <p:nvSpPr>
          <p:cNvPr id="1453067" name="Sub Title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7383" y="4783821"/>
            <a:ext cx="7502937" cy="357483"/>
          </a:xfrm>
        </p:spPr>
        <p:txBody>
          <a:bodyPr lIns="79690" tIns="39853" rIns="79690" bIns="39853" anchor="ctr">
            <a:spAutoFit/>
          </a:bodyPr>
          <a:lstStyle>
            <a:lvl1pPr marL="0" indent="0" algn="r">
              <a:spcBef>
                <a:spcPct val="0"/>
              </a:spcBef>
              <a:buFont typeface="Verdana" pitchFamily="34" charset="0"/>
              <a:buNone/>
              <a:defRPr sz="180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</p:spTree>
    <p:extLst>
      <p:ext uri="{BB962C8B-B14F-4D97-AF65-F5344CB8AC3E}">
        <p14:creationId xmlns:p14="http://schemas.microsoft.com/office/powerpoint/2010/main" val="11226358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7328" y="122600"/>
            <a:ext cx="9741373" cy="711756"/>
          </a:xfrm>
        </p:spPr>
        <p:txBody>
          <a:bodyPr/>
          <a:lstStyle>
            <a:lvl1pPr>
              <a:defRPr sz="30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11082" indent="-411082" algn="l" defTabSz="882104" rtl="0" eaLnBrk="0" fontAlgn="base" hangingPunct="0">
              <a:lnSpc>
                <a:spcPct val="130000"/>
              </a:lnSpc>
              <a:spcBef>
                <a:spcPct val="40000"/>
              </a:spcBef>
              <a:spcAft>
                <a:spcPct val="0"/>
              </a:spcAft>
              <a:buClr>
                <a:srgbClr val="00CC99"/>
              </a:buClr>
              <a:buFont typeface="Wingdings" pitchFamily="2" charset="2"/>
              <a:buChar char="p"/>
              <a:defRPr lang="zh-TW" altLang="en-US" sz="2200" b="1" dirty="0" smtClean="0">
                <a:solidFill>
                  <a:schemeClr val="bg2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820732" indent="-411082">
              <a:buFont typeface="+mj-lt"/>
              <a:buAutoNum type="arabicParenR"/>
              <a:defRPr>
                <a:latin typeface="Times New Roman" pitchFamily="18" charset="0"/>
                <a:cs typeface="Times New Roman" pitchFamily="18" charset="0"/>
              </a:defRPr>
            </a:lvl2pPr>
            <a:lvl3pPr marL="1099078" indent="-411082">
              <a:buFont typeface="Wingdings" pitchFamily="2" charset="2"/>
              <a:buAutoNum type="circleNumWdWhitePlain"/>
              <a:defRPr sz="1800">
                <a:latin typeface="Times New Roman" pitchFamily="18" charset="0"/>
                <a:cs typeface="Times New Roman" pitchFamily="18" charset="0"/>
              </a:defRPr>
            </a:lvl3pPr>
            <a:lvl4pPr marL="1528702" indent="-411082">
              <a:buFont typeface="+mj-lt"/>
              <a:buAutoNum type="alphaUcPeriod"/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78FF777-8B55-4071-971E-948B6E68DDB9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248486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8893" y="1017180"/>
            <a:ext cx="4579294" cy="5207681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36583" y="1017180"/>
            <a:ext cx="4579294" cy="5207681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FBCCA9C-1727-41DC-AE3F-04CD69ABD4CA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86978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2"/>
          <p:cNvSpPr>
            <a:spLocks noChangeArrowheads="1"/>
          </p:cNvSpPr>
          <p:nvPr userDrawn="1"/>
        </p:nvSpPr>
        <p:spPr bwMode="auto">
          <a:xfrm>
            <a:off x="58654" y="4"/>
            <a:ext cx="9966506" cy="6376917"/>
          </a:xfrm>
          <a:prstGeom prst="rect">
            <a:avLst/>
          </a:prstGeom>
          <a:solidFill>
            <a:schemeClr val="tx2"/>
          </a:solidFill>
          <a:ln>
            <a:noFill/>
          </a:ln>
          <a:extLst/>
        </p:spPr>
        <p:txBody>
          <a:bodyPr lIns="90379" tIns="45186" rIns="90379" bIns="45186"/>
          <a:lstStyle/>
          <a:p>
            <a:pPr algn="ctr" eaLnBrk="0" hangingPunct="0">
              <a:defRPr/>
            </a:pPr>
            <a:endParaRPr kumimoji="0" lang="zh-TW" altLang="en-US" sz="25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3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C6B574F-B355-4F5C-BCB5-E2D48B0725C1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8268894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標題，1 個大物件與 2 個小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8960" y="156612"/>
            <a:ext cx="9740845" cy="711864"/>
          </a:xfrm>
        </p:spPr>
        <p:txBody>
          <a:bodyPr/>
          <a:lstStyle>
            <a:lvl1pPr>
              <a:defRPr sz="30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8893" y="1017180"/>
            <a:ext cx="4579294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5036583" y="1017178"/>
            <a:ext cx="4579294" cy="252790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5036583" y="3696954"/>
            <a:ext cx="4579294" cy="252790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3F55437-CE52-46F4-B3ED-F795F3D97211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45883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2C3AC0CE-7602-45D7-9A73-4614FA3A424C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121857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6515" y="156216"/>
            <a:ext cx="9737683" cy="789304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61768" y="156216"/>
            <a:ext cx="3104297" cy="789304"/>
          </a:xfrm>
        </p:spPr>
        <p:txBody>
          <a:bodyPr/>
          <a:lstStyle>
            <a:lvl1pPr marL="0" indent="0" algn="r">
              <a:buNone/>
              <a:defRPr sz="1800"/>
            </a:lvl1pPr>
            <a:lvl2pPr marL="411082" indent="0">
              <a:buNone/>
              <a:defRPr sz="1600"/>
            </a:lvl2pPr>
            <a:lvl3pPr marL="822166" indent="0">
              <a:buNone/>
              <a:defRPr sz="1500"/>
            </a:lvl3pPr>
            <a:lvl4pPr marL="1233237" indent="0">
              <a:buNone/>
              <a:defRPr sz="1300"/>
            </a:lvl4pPr>
            <a:lvl5pPr marL="1644304" indent="0">
              <a:buNone/>
              <a:defRPr sz="1300"/>
            </a:lvl5pPr>
            <a:lvl6pPr marL="2055397" indent="0">
              <a:buNone/>
              <a:defRPr sz="1300"/>
            </a:lvl6pPr>
            <a:lvl7pPr marL="2466475" indent="0">
              <a:buNone/>
              <a:defRPr sz="1300"/>
            </a:lvl7pPr>
            <a:lvl8pPr marL="2877554" indent="0">
              <a:buNone/>
              <a:defRPr sz="1300"/>
            </a:lvl8pPr>
            <a:lvl9pPr marL="3288639" indent="0">
              <a:buNone/>
              <a:defRPr sz="13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0EFC110-80C4-451C-B8AF-625C94B26DC9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50619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7052" y="156612"/>
            <a:ext cx="8757034" cy="711864"/>
          </a:xfrm>
        </p:spPr>
        <p:txBody>
          <a:bodyPr/>
          <a:lstStyle>
            <a:lvl1pPr>
              <a:defRPr sz="3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627060" y="1017180"/>
            <a:ext cx="4304383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79696" y="1017180"/>
            <a:ext cx="4304382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A8E7C94-6878-4090-BABB-D23C6AF2F7AD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27109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439055" y="215054"/>
            <a:ext cx="8568531" cy="87921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901339" y="6640832"/>
            <a:ext cx="2100130" cy="481727"/>
          </a:xfrm>
          <a:prstGeom prst="rect">
            <a:avLst/>
          </a:prstGeom>
        </p:spPr>
        <p:txBody>
          <a:bodyPr lIns="85920" tIns="42958" rIns="85920" bIns="42958"/>
          <a:lstStyle>
            <a:lvl1pPr algn="r">
              <a:defRPr sz="1300">
                <a:solidFill>
                  <a:srgbClr val="FFFFFF"/>
                </a:solidFill>
                <a:latin typeface="Arial" panose="020B0604020202020204" pitchFamily="34" charset="0"/>
                <a:ea typeface="新細明體" charset="-12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BF8188F-EDE7-418E-86D5-7DEB91D9881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26271437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" y="2"/>
            <a:ext cx="10080625" cy="4607243"/>
          </a:xfrm>
          <a:prstGeom prst="rect">
            <a:avLst/>
          </a:prstGeom>
          <a:solidFill>
            <a:srgbClr val="007167"/>
          </a:solidFill>
          <a:ln>
            <a:noFill/>
          </a:ln>
          <a:effectLst/>
          <a:extLst/>
        </p:spPr>
        <p:txBody>
          <a:bodyPr wrap="none" lIns="86987" tIns="43493" rIns="86987" bIns="43493" anchor="ctr"/>
          <a:lstStyle/>
          <a:p>
            <a:pPr algn="ctr" eaLnBrk="0" hangingPunct="0">
              <a:defRPr/>
            </a:pPr>
            <a:endParaRPr kumimoji="0" lang="zh-TW" altLang="en-US" sz="2300" b="1">
              <a:solidFill>
                <a:srgbClr val="000000"/>
              </a:solidFill>
              <a:latin typeface="Arial" pitchFamily="34" charset="0"/>
              <a:ea typeface="標楷體" pitchFamily="65" charset="-12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899712" y="2"/>
            <a:ext cx="1180919" cy="4607243"/>
          </a:xfrm>
          <a:prstGeom prst="rect">
            <a:avLst/>
          </a:prstGeom>
          <a:solidFill>
            <a:srgbClr val="197F76"/>
          </a:solidFill>
          <a:ln>
            <a:noFill/>
          </a:ln>
          <a:effectLst/>
          <a:extLst/>
        </p:spPr>
        <p:txBody>
          <a:bodyPr wrap="none" lIns="86987" tIns="43493" rIns="86987" bIns="43493" anchor="ctr"/>
          <a:lstStyle/>
          <a:p>
            <a:pPr algn="ctr" eaLnBrk="0" hangingPunct="0">
              <a:defRPr/>
            </a:pPr>
            <a:endParaRPr kumimoji="0" lang="zh-TW" altLang="en-US" sz="2300" b="1">
              <a:solidFill>
                <a:srgbClr val="000000"/>
              </a:solidFill>
              <a:latin typeface="Arial" pitchFamily="34" charset="0"/>
              <a:ea typeface="標楷體" pitchFamily="65" charset="-12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" y="4607263"/>
            <a:ext cx="10080625" cy="716756"/>
          </a:xfrm>
          <a:prstGeom prst="rect">
            <a:avLst/>
          </a:prstGeom>
          <a:solidFill>
            <a:srgbClr val="338D85"/>
          </a:solidFill>
          <a:ln>
            <a:noFill/>
          </a:ln>
          <a:effectLst/>
          <a:extLst/>
        </p:spPr>
        <p:txBody>
          <a:bodyPr wrap="none" lIns="86987" tIns="43493" rIns="86987" bIns="43493" anchor="ctr"/>
          <a:lstStyle/>
          <a:p>
            <a:pPr algn="ctr" eaLnBrk="0" hangingPunct="0">
              <a:defRPr/>
            </a:pPr>
            <a:endParaRPr kumimoji="0" lang="zh-TW" altLang="en-US" sz="2300" b="1">
              <a:solidFill>
                <a:srgbClr val="000000"/>
              </a:solidFill>
              <a:latin typeface="Arial" pitchFamily="34" charset="0"/>
              <a:ea typeface="標楷體" pitchFamily="65" charset="-12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" y="5324003"/>
            <a:ext cx="10080625" cy="221695"/>
          </a:xfrm>
          <a:prstGeom prst="rect">
            <a:avLst/>
          </a:prstGeom>
          <a:solidFill>
            <a:srgbClr val="80B8B3"/>
          </a:solidFill>
          <a:ln>
            <a:noFill/>
          </a:ln>
          <a:effectLst/>
          <a:extLst/>
        </p:spPr>
        <p:txBody>
          <a:bodyPr wrap="none" lIns="86987" tIns="43493" rIns="86987" bIns="43493" anchor="ctr"/>
          <a:lstStyle/>
          <a:p>
            <a:pPr algn="ctr" eaLnBrk="0" hangingPunct="0">
              <a:defRPr/>
            </a:pPr>
            <a:endParaRPr kumimoji="0" lang="zh-TW" altLang="en-US" sz="2300" b="1">
              <a:solidFill>
                <a:srgbClr val="000000"/>
              </a:solidFill>
              <a:latin typeface="Arial" pitchFamily="34" charset="0"/>
              <a:ea typeface="標楷體" pitchFamily="65" charset="-12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899712" y="4607263"/>
            <a:ext cx="1180919" cy="716756"/>
          </a:xfrm>
          <a:prstGeom prst="rect">
            <a:avLst/>
          </a:prstGeom>
          <a:solidFill>
            <a:srgbClr val="6AA83A"/>
          </a:solidFill>
          <a:ln>
            <a:noFill/>
          </a:ln>
          <a:effectLst/>
          <a:extLst/>
        </p:spPr>
        <p:txBody>
          <a:bodyPr wrap="none" lIns="86987" tIns="43493" rIns="86987" bIns="43493" anchor="ctr"/>
          <a:lstStyle/>
          <a:p>
            <a:pPr algn="ctr" eaLnBrk="0" hangingPunct="0">
              <a:defRPr/>
            </a:pPr>
            <a:endParaRPr kumimoji="0" lang="zh-TW" altLang="en-US" sz="2300" b="1">
              <a:solidFill>
                <a:srgbClr val="000000"/>
              </a:solidFill>
              <a:latin typeface="Arial" pitchFamily="34" charset="0"/>
              <a:ea typeface="標楷體" pitchFamily="65" charset="-12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899712" y="5324003"/>
            <a:ext cx="1180919" cy="221695"/>
          </a:xfrm>
          <a:prstGeom prst="rect">
            <a:avLst/>
          </a:prstGeom>
          <a:solidFill>
            <a:srgbClr val="66AAA4"/>
          </a:solidFill>
          <a:ln>
            <a:noFill/>
          </a:ln>
          <a:effectLst/>
          <a:extLst/>
        </p:spPr>
        <p:txBody>
          <a:bodyPr wrap="none" lIns="86987" tIns="43493" rIns="86987" bIns="43493" anchor="ctr"/>
          <a:lstStyle/>
          <a:p>
            <a:pPr algn="ctr" eaLnBrk="0" hangingPunct="0">
              <a:defRPr/>
            </a:pPr>
            <a:endParaRPr kumimoji="0" lang="zh-TW" altLang="en-US" sz="2300" b="1">
              <a:solidFill>
                <a:srgbClr val="000000"/>
              </a:solidFill>
              <a:latin typeface="Arial" pitchFamily="34" charset="0"/>
              <a:ea typeface="標楷體" pitchFamily="65" charset="-12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8899712" y="5545715"/>
            <a:ext cx="1180919" cy="1655206"/>
          </a:xfrm>
          <a:prstGeom prst="rect">
            <a:avLst/>
          </a:prstGeom>
          <a:solidFill>
            <a:srgbClr val="CCE3E1"/>
          </a:solidFill>
          <a:ln>
            <a:noFill/>
          </a:ln>
          <a:effectLst/>
          <a:extLst/>
        </p:spPr>
        <p:txBody>
          <a:bodyPr lIns="86987" tIns="43493" rIns="86987" bIns="43493" anchor="ctr"/>
          <a:lstStyle/>
          <a:p>
            <a:pPr algn="ctr" eaLnBrk="0" hangingPunct="0">
              <a:defRPr/>
            </a:pPr>
            <a:endParaRPr kumimoji="0" lang="zh-TW" altLang="en-US" sz="2300" b="1">
              <a:solidFill>
                <a:srgbClr val="000000"/>
              </a:solidFill>
              <a:latin typeface="Arial" pitchFamily="34" charset="0"/>
              <a:ea typeface="標楷體" pitchFamily="65" charset="-120"/>
            </a:endParaRPr>
          </a:p>
        </p:txBody>
      </p:sp>
      <p:sp>
        <p:nvSpPr>
          <p:cNvPr id="1453066" name="Presentation Title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1291163" y="3134047"/>
            <a:ext cx="7496760" cy="592971"/>
          </a:xfrm>
          <a:extLst/>
        </p:spPr>
        <p:txBody>
          <a:bodyPr lIns="84315" tIns="42158" rIns="84315" bIns="42158" anchor="b">
            <a:spAutoFit/>
          </a:bodyPr>
          <a:lstStyle>
            <a:lvl1pPr algn="r">
              <a:defRPr sz="3300" b="1" noProof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lvl="0"/>
            <a:endParaRPr lang="zh-TW" noProof="1" smtClean="0"/>
          </a:p>
        </p:txBody>
      </p:sp>
      <p:sp>
        <p:nvSpPr>
          <p:cNvPr id="1453067" name="Sub Title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7285" y="4773736"/>
            <a:ext cx="7502937" cy="377527"/>
          </a:xfrm>
        </p:spPr>
        <p:txBody>
          <a:bodyPr lIns="84315" tIns="42158" rIns="84315" bIns="42158" anchor="ctr">
            <a:spAutoFit/>
          </a:bodyPr>
          <a:lstStyle>
            <a:lvl1pPr marL="0" indent="0" algn="r">
              <a:spcBef>
                <a:spcPct val="0"/>
              </a:spcBef>
              <a:buFont typeface="Verdana" pitchFamily="34" charset="0"/>
              <a:buNone/>
              <a:defRPr sz="1900" noProof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lvl="0"/>
            <a:endParaRPr lang="zh-TW" noProof="1" smtClean="0"/>
          </a:p>
        </p:txBody>
      </p:sp>
      <p:pic>
        <p:nvPicPr>
          <p:cNvPr id="4098" name="Picture 2" descr="D:\Users\003408\Desktop\牛仔\素材\新台壽\台灣人壽_透明底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136" y="6020386"/>
            <a:ext cx="2708472" cy="835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99807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 userDrawn="1"/>
        </p:nvGrpSpPr>
        <p:grpSpPr>
          <a:xfrm>
            <a:off x="4" y="6375799"/>
            <a:ext cx="10080625" cy="825103"/>
            <a:chOff x="0" y="6072188"/>
            <a:chExt cx="9906000" cy="785812"/>
          </a:xfrm>
        </p:grpSpPr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0" y="6072188"/>
              <a:ext cx="9906000" cy="785812"/>
            </a:xfrm>
            <a:prstGeom prst="rect">
              <a:avLst/>
            </a:prstGeom>
            <a:solidFill>
              <a:srgbClr val="4C9C95"/>
            </a:solidFill>
            <a:ln>
              <a:noFill/>
            </a:ln>
            <a:effectLst/>
            <a:extLst/>
          </p:spPr>
          <p:txBody>
            <a:bodyPr lIns="87151" tIns="43576" rIns="87151" bIns="43576" anchor="ctr"/>
            <a:lstStyle/>
            <a:p>
              <a:pPr algn="ctr" eaLnBrk="0" hangingPunct="0">
                <a:defRPr/>
              </a:pPr>
              <a:endParaRPr kumimoji="0" lang="zh-TW" altLang="en-US" sz="2300" b="1">
                <a:solidFill>
                  <a:srgbClr val="000000"/>
                </a:solidFill>
                <a:latin typeface="Arial" pitchFamily="34" charset="0"/>
                <a:ea typeface="標楷體" pitchFamily="65" charset="-120"/>
              </a:endParaRPr>
            </a:p>
          </p:txBody>
        </p:sp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8745538" y="6072188"/>
              <a:ext cx="1160462" cy="785812"/>
            </a:xfrm>
            <a:prstGeom prst="rect">
              <a:avLst/>
            </a:prstGeom>
            <a:solidFill>
              <a:srgbClr val="73B1AB"/>
            </a:solidFill>
            <a:ln>
              <a:noFill/>
            </a:ln>
            <a:effectLst/>
            <a:extLst/>
          </p:spPr>
          <p:txBody>
            <a:bodyPr lIns="87151" tIns="43576" rIns="87151" bIns="43576" anchor="ctr"/>
            <a:lstStyle/>
            <a:p>
              <a:pPr algn="ctr" eaLnBrk="0" hangingPunct="0">
                <a:defRPr/>
              </a:pPr>
              <a:endParaRPr kumimoji="0" lang="zh-TW" altLang="en-US" sz="2300" b="1">
                <a:solidFill>
                  <a:srgbClr val="000000"/>
                </a:solidFill>
                <a:latin typeface="Arial" pitchFamily="34" charset="0"/>
                <a:ea typeface="標楷體" pitchFamily="65" charset="-120"/>
              </a:endParaRPr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0" y="6072188"/>
              <a:ext cx="9906000" cy="282575"/>
            </a:xfrm>
            <a:prstGeom prst="rect">
              <a:avLst/>
            </a:prstGeom>
            <a:solidFill>
              <a:srgbClr val="80B8B3"/>
            </a:solidFill>
            <a:ln>
              <a:noFill/>
            </a:ln>
            <a:effectLst/>
            <a:extLst/>
          </p:spPr>
          <p:txBody>
            <a:bodyPr wrap="none" lIns="87151" tIns="43576" rIns="87151" bIns="43576" anchor="ctr"/>
            <a:lstStyle/>
            <a:p>
              <a:pPr algn="ctr" eaLnBrk="0" hangingPunct="0">
                <a:defRPr/>
              </a:pPr>
              <a:endParaRPr kumimoji="0" lang="zh-TW" altLang="en-US" sz="2300" b="1">
                <a:solidFill>
                  <a:srgbClr val="000000"/>
                </a:solidFill>
                <a:latin typeface="Arial" pitchFamily="34" charset="0"/>
                <a:ea typeface="標楷體" pitchFamily="65" charset="-120"/>
              </a:endParaRPr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8745538" y="6072188"/>
              <a:ext cx="1160462" cy="282575"/>
            </a:xfrm>
            <a:prstGeom prst="rect">
              <a:avLst/>
            </a:prstGeom>
            <a:solidFill>
              <a:srgbClr val="99C6C2"/>
            </a:solidFill>
            <a:ln>
              <a:noFill/>
            </a:ln>
            <a:effectLst/>
            <a:extLst/>
          </p:spPr>
          <p:txBody>
            <a:bodyPr wrap="none" lIns="87151" tIns="43576" rIns="87151" bIns="43576" anchor="ctr"/>
            <a:lstStyle/>
            <a:p>
              <a:pPr algn="ctr" eaLnBrk="0" hangingPunct="0">
                <a:defRPr/>
              </a:pPr>
              <a:endParaRPr kumimoji="0" lang="zh-TW" altLang="en-US" sz="2300" b="1">
                <a:solidFill>
                  <a:srgbClr val="000000"/>
                </a:solidFill>
                <a:latin typeface="Arial" pitchFamily="34" charset="0"/>
                <a:ea typeface="標楷體" pitchFamily="65" charset="-120"/>
              </a:endParaRPr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382588" y="6551544"/>
              <a:ext cx="3470275" cy="131904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0" tIns="0" rIns="0" bIns="0" anchor="ctr">
              <a:spAutoFit/>
            </a:bodyPr>
            <a:lstStyle/>
            <a:p>
              <a:pPr defTabSz="996715" eaLnBrk="0" hangingPunct="0">
                <a:spcBef>
                  <a:spcPct val="50000"/>
                </a:spcBef>
                <a:defRPr/>
              </a:pPr>
              <a:r>
                <a:rPr kumimoji="0" lang="en-GB" altLang="en-GB" sz="900" dirty="0">
                  <a:solidFill>
                    <a:srgbClr val="FFFFFF"/>
                  </a:solidFill>
                  <a:latin typeface="Verdana" pitchFamily="34" charset="0"/>
                </a:rPr>
                <a:t>© CTBC </a:t>
              </a:r>
            </a:p>
          </p:txBody>
        </p:sp>
        <p:sp>
          <p:nvSpPr>
            <p:cNvPr id="13" name="Text Box 8"/>
            <p:cNvSpPr txBox="1">
              <a:spLocks noChangeArrowheads="1"/>
            </p:cNvSpPr>
            <p:nvPr/>
          </p:nvSpPr>
          <p:spPr bwMode="auto">
            <a:xfrm>
              <a:off x="3616325" y="6501515"/>
              <a:ext cx="2673350" cy="230372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87151" tIns="43576" rIns="87151" bIns="43576"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itchFamily="34" charset="0"/>
                  <a:ea typeface="標楷體" pitchFamily="65" charset="-12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itchFamily="34" charset="0"/>
                  <a:ea typeface="標楷體" pitchFamily="65" charset="-12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itchFamily="34" charset="0"/>
                  <a:ea typeface="標楷體" pitchFamily="65" charset="-12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itchFamily="34" charset="0"/>
                  <a:ea typeface="標楷體" pitchFamily="65" charset="-12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itchFamily="34" charset="0"/>
                  <a:ea typeface="標楷體" pitchFamily="65" charset="-12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  <a:ea typeface="標楷體" pitchFamily="65" charset="-12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  <a:ea typeface="標楷體" pitchFamily="65" charset="-12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  <a:ea typeface="標楷體" pitchFamily="65" charset="-12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  <a:ea typeface="標楷體" pitchFamily="65" charset="-120"/>
                </a:defRPr>
              </a:lvl9pPr>
            </a:lstStyle>
            <a:p>
              <a:pPr algn="ctr" eaLnBrk="0" hangingPunct="0">
                <a:spcBef>
                  <a:spcPct val="50000"/>
                </a:spcBef>
                <a:defRPr/>
              </a:pPr>
              <a:r>
                <a:rPr kumimoji="0" lang="zh-TW" altLang="en-US" sz="1000" b="0" dirty="0" smtClean="0">
                  <a:solidFill>
                    <a:srgbClr val="FFFFFF"/>
                  </a:solidFill>
                  <a:latin typeface="Verdana" pitchFamily="34" charset="0"/>
                  <a:ea typeface="新細明體" pitchFamily="18" charset="-120"/>
                </a:rPr>
                <a:t>機密文件/</a:t>
              </a:r>
              <a:r>
                <a:rPr kumimoji="0" lang="en-US" altLang="zh-TW" sz="1000" b="0" dirty="0" smtClean="0">
                  <a:solidFill>
                    <a:srgbClr val="FFFFFF"/>
                  </a:solidFill>
                  <a:latin typeface="Verdana" pitchFamily="34" charset="0"/>
                  <a:ea typeface="新細明體" pitchFamily="18" charset="-120"/>
                </a:rPr>
                <a:t>Confidential</a:t>
              </a:r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4026" y="166813"/>
            <a:ext cx="9741373" cy="711756"/>
          </a:xfrm>
        </p:spPr>
        <p:txBody>
          <a:bodyPr/>
          <a:lstStyle>
            <a:lvl1pPr>
              <a:defRPr b="1">
                <a:latin typeface="微軟正黑體" panose="020B0604030504040204" pitchFamily="34" charset="-120"/>
                <a:ea typeface="微軟正黑體" panose="020B0604030504040204" pitchFamily="34" charset="-120"/>
                <a:cs typeface="Tahoma" panose="020B0604030504040204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>
          <a:xfrm>
            <a:off x="9217125" y="6775847"/>
            <a:ext cx="495173" cy="320040"/>
          </a:xfrm>
          <a:prstGeom prst="rect">
            <a:avLst/>
          </a:prstGeom>
        </p:spPr>
        <p:txBody>
          <a:bodyPr lIns="91265" tIns="45632" rIns="91265" bIns="45632"/>
          <a:lstStyle>
            <a:lvl1pPr>
              <a:defRPr kumimoji="1" sz="1200" b="1">
                <a:solidFill>
                  <a:schemeClr val="bg1"/>
                </a:solidFill>
                <a:latin typeface="Tahoma" panose="020B0604030504040204" pitchFamily="34" charset="0"/>
                <a:ea typeface="新細明體" pitchFamily="18" charset="-120"/>
                <a:cs typeface="Tahoma" panose="020B0604030504040204" pitchFamily="34" charset="0"/>
              </a:defRPr>
            </a:lvl1pPr>
          </a:lstStyle>
          <a:p>
            <a:pPr>
              <a:defRPr/>
            </a:pPr>
            <a:fld id="{22FE934B-CFAD-4625-AEEC-F116DFC00453}" type="slidenum">
              <a:rPr lang="en-US" altLang="zh-TW" smtClean="0">
                <a:solidFill>
                  <a:prstClr val="white"/>
                </a:solidFill>
                <a:ea typeface="Tahoma" panose="020B0604030504040204" pitchFamily="34" charset="0"/>
              </a:rPr>
              <a:pPr>
                <a:defRPr/>
              </a:pPr>
              <a:t>‹#›</a:t>
            </a:fld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idx="11"/>
          </p:nvPr>
        </p:nvSpPr>
        <p:spPr bwMode="auto">
          <a:xfrm>
            <a:off x="204028" y="1029764"/>
            <a:ext cx="9702603" cy="5207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4517" tIns="44517" rIns="44517" bIns="44517" numCol="1" anchor="t" anchorCtr="0" compatLnSpc="1">
            <a:prstTxWarp prst="textNoShape">
              <a:avLst/>
            </a:prstTxWarp>
          </a:bodyPr>
          <a:lstStyle>
            <a:lvl1pPr marL="342246" indent="-342246" algn="l" defTabSz="933264" rtl="0" eaLnBrk="0" fontAlgn="base" hangingPunct="0"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v"/>
              <a:defRPr lang="en-CA" altLang="zh-TW" sz="2300" b="1" noProof="1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anose="020B0604030504040204" pitchFamily="34" charset="0"/>
              </a:defRPr>
            </a:lvl1pPr>
            <a:lvl2pPr marL="777178" indent="-342246" algn="l" defTabSz="933264" rtl="0" eaLnBrk="0" fontAlgn="base" hangingPunct="0"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v"/>
              <a:defRPr lang="en-CA" altLang="zh-TW" sz="2300" b="1" noProof="1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anose="020B0604030504040204" pitchFamily="34" charset="0"/>
              </a:defRPr>
            </a:lvl2pPr>
            <a:lvl3pPr marL="1212108" indent="-342246" algn="l" defTabSz="933264" rtl="0" eaLnBrk="0" fontAlgn="base" hangingPunct="0"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v"/>
              <a:defRPr lang="en-CA" altLang="zh-CN" sz="23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anose="020B0604030504040204" pitchFamily="34" charset="0"/>
              </a:defRPr>
            </a:lvl3pPr>
            <a:lvl4pPr marL="1647039" indent="-342246" algn="l" defTabSz="933264" rtl="0" eaLnBrk="0" fontAlgn="base" hangingPunct="0"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v"/>
              <a:defRPr lang="en-CA" altLang="zh-TW" sz="2300" b="1" noProof="1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ahoma" panose="020B0604030504040204" pitchFamily="34" charset="0"/>
              </a:defRPr>
            </a:lvl4pPr>
          </a:lstStyle>
          <a:p>
            <a:pPr lvl="0"/>
            <a:r>
              <a:rPr lang="en-US" altLang="zh-TW" noProof="1" smtClean="0"/>
              <a:t>Click to edit master</a:t>
            </a:r>
            <a:r>
              <a:rPr lang="en-CA" altLang="zh-CN" dirty="0" smtClean="0"/>
              <a:t> </a:t>
            </a:r>
            <a:r>
              <a:rPr lang="en-CA" altLang="zh-TW" noProof="1" smtClean="0"/>
              <a:t>text styles</a:t>
            </a:r>
          </a:p>
          <a:p>
            <a:pPr lvl="1"/>
            <a:r>
              <a:rPr lang="en-CA" altLang="zh-TW" noProof="1" smtClean="0"/>
              <a:t>Second level</a:t>
            </a:r>
          </a:p>
          <a:p>
            <a:pPr lvl="2"/>
            <a:r>
              <a:rPr lang="en-CA" altLang="zh-TW" noProof="1" smtClean="0"/>
              <a:t>Third level</a:t>
            </a:r>
            <a:endParaRPr lang="en-CA" altLang="zh-CN" dirty="0" smtClean="0"/>
          </a:p>
          <a:p>
            <a:pPr lvl="3"/>
            <a:r>
              <a:rPr lang="en-CA" altLang="zh-CN" dirty="0" smtClean="0"/>
              <a:t>Fourth level</a:t>
            </a:r>
            <a:endParaRPr lang="en-CA" altLang="zh-TW" noProof="1" smtClean="0"/>
          </a:p>
        </p:txBody>
      </p:sp>
    </p:spTree>
    <p:extLst>
      <p:ext uri="{BB962C8B-B14F-4D97-AF65-F5344CB8AC3E}">
        <p14:creationId xmlns:p14="http://schemas.microsoft.com/office/powerpoint/2010/main" val="304234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756048" y="6560821"/>
            <a:ext cx="2100130" cy="480060"/>
          </a:xfrm>
          <a:prstGeom prst="rect">
            <a:avLst/>
          </a:prstGeom>
          <a:ln/>
        </p:spPr>
        <p:txBody>
          <a:bodyPr lIns="91208" tIns="45605" rIns="91208" bIns="45605"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prstClr val="black"/>
              </a:solidFill>
              <a:ea typeface="新細明體" charset="-120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xfrm>
            <a:off x="3444233" y="6560821"/>
            <a:ext cx="3192198" cy="480060"/>
          </a:xfrm>
          <a:prstGeom prst="rect">
            <a:avLst/>
          </a:prstGeom>
          <a:ln/>
        </p:spPr>
        <p:txBody>
          <a:bodyPr lIns="91208" tIns="45605" rIns="91208" bIns="45605"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prstClr val="black"/>
              </a:solidFill>
              <a:ea typeface="新細明體" charset="-120"/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531390" y="6755951"/>
            <a:ext cx="2352146" cy="383381"/>
          </a:xfrm>
          <a:prstGeom prst="rect">
            <a:avLst/>
          </a:prstGeom>
          <a:ln/>
        </p:spPr>
        <p:txBody>
          <a:bodyPr lIns="91265" tIns="45632" rIns="91265" bIns="45632"/>
          <a:lstStyle>
            <a:lvl1pPr>
              <a:defRPr sz="1200"/>
            </a:lvl1pPr>
          </a:lstStyle>
          <a:p>
            <a:pPr>
              <a:defRPr/>
            </a:pPr>
            <a:fld id="{0E166501-D4DE-46E2-8EAF-925DE8A31B3F}" type="slidenum">
              <a:rPr lang="en-US" altLang="zh-TW" smtClean="0">
                <a:solidFill>
                  <a:prstClr val="black"/>
                </a:solidFill>
                <a:ea typeface="新細明體" charset="-120"/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09530914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" y="2"/>
            <a:ext cx="10080625" cy="4607243"/>
          </a:xfrm>
          <a:prstGeom prst="rect">
            <a:avLst/>
          </a:prstGeom>
          <a:solidFill>
            <a:srgbClr val="00716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899451" y="2"/>
            <a:ext cx="1181323" cy="4607243"/>
          </a:xfrm>
          <a:prstGeom prst="rect">
            <a:avLst/>
          </a:prstGeom>
          <a:solidFill>
            <a:srgbClr val="197F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" y="4607426"/>
            <a:ext cx="10080625" cy="716756"/>
          </a:xfrm>
          <a:prstGeom prst="rect">
            <a:avLst/>
          </a:prstGeom>
          <a:solidFill>
            <a:srgbClr val="338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" y="5324003"/>
            <a:ext cx="10080625" cy="221695"/>
          </a:xfrm>
          <a:prstGeom prst="rect">
            <a:avLst/>
          </a:prstGeom>
          <a:solidFill>
            <a:srgbClr val="80B8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899451" y="4607426"/>
            <a:ext cx="1181323" cy="716756"/>
          </a:xfrm>
          <a:prstGeom prst="rect">
            <a:avLst/>
          </a:prstGeom>
          <a:solidFill>
            <a:srgbClr val="6AA8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899451" y="5324003"/>
            <a:ext cx="1181323" cy="221695"/>
          </a:xfrm>
          <a:prstGeom prst="rect">
            <a:avLst/>
          </a:prstGeom>
          <a:solidFill>
            <a:srgbClr val="66AA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8899451" y="5545881"/>
            <a:ext cx="1181323" cy="1655206"/>
          </a:xfrm>
          <a:prstGeom prst="rect">
            <a:avLst/>
          </a:prstGeom>
          <a:solidFill>
            <a:srgbClr val="CCE3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1453066" name="Presentation Title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1291170" y="3138959"/>
            <a:ext cx="7496759" cy="588207"/>
          </a:xfrm>
          <a:extLst/>
        </p:spPr>
        <p:txBody>
          <a:bodyPr lIns="79581" tIns="39799" rIns="79581" bIns="39799" anchor="b">
            <a:spAutoFit/>
          </a:bodyPr>
          <a:lstStyle>
            <a:lvl1pPr algn="ctr">
              <a:defRPr sz="3300" b="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  <p:sp>
        <p:nvSpPr>
          <p:cNvPr id="1453067" name="Sub Title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7394" y="4783875"/>
            <a:ext cx="7502937" cy="357374"/>
          </a:xfrm>
        </p:spPr>
        <p:txBody>
          <a:bodyPr lIns="79581" tIns="39799" rIns="79581" bIns="39799" anchor="ctr">
            <a:spAutoFit/>
          </a:bodyPr>
          <a:lstStyle>
            <a:lvl1pPr marL="0" indent="0" algn="r">
              <a:spcBef>
                <a:spcPct val="0"/>
              </a:spcBef>
              <a:buFont typeface="Verdana" pitchFamily="34" charset="0"/>
              <a:buNone/>
              <a:defRPr sz="180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  <p:pic>
        <p:nvPicPr>
          <p:cNvPr id="12" name="Picture 2" descr="D:\Users\003408\Desktop\牛仔\素材\新台壽\台灣人壽_透明底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136" y="6020386"/>
            <a:ext cx="2708472" cy="835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24155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7341" y="122608"/>
            <a:ext cx="9741373" cy="711756"/>
          </a:xfrm>
        </p:spPr>
        <p:txBody>
          <a:bodyPr/>
          <a:lstStyle>
            <a:lvl1pPr>
              <a:defRPr sz="30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10519" indent="-410519" algn="l" defTabSz="880899" rtl="0" eaLnBrk="0" fontAlgn="base" hangingPunct="0">
              <a:lnSpc>
                <a:spcPct val="130000"/>
              </a:lnSpc>
              <a:spcBef>
                <a:spcPct val="40000"/>
              </a:spcBef>
              <a:spcAft>
                <a:spcPct val="0"/>
              </a:spcAft>
              <a:buClr>
                <a:srgbClr val="00CC99"/>
              </a:buClr>
              <a:buFont typeface="Wingdings" pitchFamily="2" charset="2"/>
              <a:buChar char="p"/>
              <a:defRPr lang="zh-TW" altLang="en-US" sz="2200" b="1" dirty="0" smtClean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defRPr>
            </a:lvl1pPr>
            <a:lvl2pPr marL="819607" indent="-410519">
              <a:buFont typeface="+mj-lt"/>
              <a:buAutoNum type="arabicParenR"/>
              <a:defRPr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defRPr>
            </a:lvl2pPr>
            <a:lvl3pPr marL="1097570" indent="-410519">
              <a:buFont typeface="Wingdings" pitchFamily="2" charset="2"/>
              <a:buAutoNum type="circleNumWdWhitePlain"/>
              <a:defRPr sz="18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defRPr>
            </a:lvl3pPr>
            <a:lvl4pPr marL="1526610" indent="-410519">
              <a:buFont typeface="+mj-lt"/>
              <a:buAutoNum type="alphaUcPeriod"/>
              <a:defRPr sz="18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defRPr>
            </a:lvl4pPr>
            <a:lvl5pPr>
              <a:defRPr sz="18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2603">
              <a:defRPr>
                <a:latin typeface="Arial" charset="0"/>
              </a:defRPr>
            </a:lvl1pPr>
          </a:lstStyle>
          <a:p>
            <a:pPr>
              <a:defRPr/>
            </a:pPr>
            <a:fld id="{E4E0877D-3C12-43B7-A30B-42A1D23B2AF2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3944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8893" y="1017180"/>
            <a:ext cx="4579294" cy="5207681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36610" y="1017180"/>
            <a:ext cx="4579294" cy="5207681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2603">
              <a:defRPr>
                <a:latin typeface="Arial" charset="0"/>
              </a:defRPr>
            </a:lvl1pPr>
          </a:lstStyle>
          <a:p>
            <a:pPr>
              <a:defRPr/>
            </a:pPr>
            <a:fld id="{122C50AB-AF69-4316-BED1-08597B7622BF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6578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2"/>
          <p:cNvSpPr>
            <a:spLocks noChangeArrowheads="1"/>
          </p:cNvSpPr>
          <p:nvPr userDrawn="1"/>
        </p:nvSpPr>
        <p:spPr bwMode="auto">
          <a:xfrm>
            <a:off x="57770" y="22"/>
            <a:ext cx="9968618" cy="6377464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245" tIns="45123" rIns="90245" bIns="45123"/>
          <a:lstStyle/>
          <a:p>
            <a:pPr algn="ctr" eaLnBrk="0" hangingPunct="0"/>
            <a:endParaRPr kumimoji="0" lang="zh-TW" altLang="en-US" sz="24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3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defTabSz="902603">
              <a:defRPr sz="12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fld id="{37D73D2D-5BD6-4050-96E2-C65A941ECE7E}" type="slidenum">
              <a:rPr lang="zh-TW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584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標題，1 個大物件與 2 個小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8963" y="156612"/>
            <a:ext cx="9740845" cy="711864"/>
          </a:xfrm>
        </p:spPr>
        <p:txBody>
          <a:bodyPr/>
          <a:lstStyle>
            <a:lvl1pPr>
              <a:defRPr sz="30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8893" y="1017180"/>
            <a:ext cx="4579294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5036610" y="1017178"/>
            <a:ext cx="4579294" cy="252790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5036610" y="3696954"/>
            <a:ext cx="4579294" cy="252790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2603">
              <a:defRPr>
                <a:latin typeface="Arial" charset="0"/>
              </a:defRPr>
            </a:lvl1pPr>
          </a:lstStyle>
          <a:p>
            <a:pPr>
              <a:defRPr/>
            </a:pPr>
            <a:fld id="{4BE05C1B-4666-4180-BF65-04C16F5CC2EE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774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2603">
              <a:defRPr>
                <a:latin typeface="Arial" charset="0"/>
              </a:defRPr>
            </a:lvl1pPr>
          </a:lstStyle>
          <a:p>
            <a:pPr>
              <a:defRPr/>
            </a:pPr>
            <a:fld id="{6907C2E7-4D71-4978-A8DE-E9EE4F46E6CF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9349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6515" y="156216"/>
            <a:ext cx="9737683" cy="789304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61764" y="156216"/>
            <a:ext cx="3104297" cy="789304"/>
          </a:xfrm>
        </p:spPr>
        <p:txBody>
          <a:bodyPr/>
          <a:lstStyle>
            <a:lvl1pPr marL="0" indent="0" algn="r">
              <a:buNone/>
              <a:defRPr sz="1800"/>
            </a:lvl1pPr>
            <a:lvl2pPr marL="410519" indent="0">
              <a:buNone/>
              <a:defRPr sz="1600"/>
            </a:lvl2pPr>
            <a:lvl3pPr marL="821036" indent="0">
              <a:buNone/>
              <a:defRPr sz="1500"/>
            </a:lvl3pPr>
            <a:lvl4pPr marL="1231547" indent="0">
              <a:buNone/>
              <a:defRPr sz="1300"/>
            </a:lvl4pPr>
            <a:lvl5pPr marL="1642065" indent="0">
              <a:buNone/>
              <a:defRPr sz="1300"/>
            </a:lvl5pPr>
            <a:lvl6pPr marL="2052589" indent="0">
              <a:buNone/>
              <a:defRPr sz="1300"/>
            </a:lvl6pPr>
            <a:lvl7pPr marL="2463101" indent="0">
              <a:buNone/>
              <a:defRPr sz="1300"/>
            </a:lvl7pPr>
            <a:lvl8pPr marL="2873616" indent="0">
              <a:buNone/>
              <a:defRPr sz="1300"/>
            </a:lvl8pPr>
            <a:lvl9pPr marL="3284126" indent="0">
              <a:buNone/>
              <a:defRPr sz="13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2603">
              <a:defRPr>
                <a:latin typeface="Arial" charset="0"/>
              </a:defRPr>
            </a:lvl1pPr>
          </a:lstStyle>
          <a:p>
            <a:pPr>
              <a:defRPr/>
            </a:pPr>
            <a:fld id="{67413E1F-6077-4242-8BBF-5CA310B0818C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3955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7052" y="156612"/>
            <a:ext cx="8757034" cy="711864"/>
          </a:xfrm>
        </p:spPr>
        <p:txBody>
          <a:bodyPr/>
          <a:lstStyle>
            <a:lvl1pPr>
              <a:defRPr sz="3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627059" y="1017180"/>
            <a:ext cx="4304383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79696" y="1017180"/>
            <a:ext cx="4304382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2603">
              <a:defRPr>
                <a:latin typeface="Arial" charset="0"/>
              </a:defRPr>
            </a:lvl1pPr>
          </a:lstStyle>
          <a:p>
            <a:pPr>
              <a:defRPr/>
            </a:pPr>
            <a:fld id="{F0D8171B-D71F-4943-9F78-3E6D1A281B7F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7872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" y="2"/>
            <a:ext cx="10080625" cy="4607243"/>
          </a:xfrm>
          <a:prstGeom prst="rect">
            <a:avLst/>
          </a:prstGeom>
          <a:solidFill>
            <a:srgbClr val="00716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899451" y="2"/>
            <a:ext cx="1181323" cy="4607243"/>
          </a:xfrm>
          <a:prstGeom prst="rect">
            <a:avLst/>
          </a:prstGeom>
          <a:solidFill>
            <a:srgbClr val="197F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" y="4607426"/>
            <a:ext cx="10080625" cy="716756"/>
          </a:xfrm>
          <a:prstGeom prst="rect">
            <a:avLst/>
          </a:prstGeom>
          <a:solidFill>
            <a:srgbClr val="338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" y="5324003"/>
            <a:ext cx="10080625" cy="221695"/>
          </a:xfrm>
          <a:prstGeom prst="rect">
            <a:avLst/>
          </a:prstGeom>
          <a:solidFill>
            <a:srgbClr val="80B8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899451" y="4607426"/>
            <a:ext cx="1181323" cy="716756"/>
          </a:xfrm>
          <a:prstGeom prst="rect">
            <a:avLst/>
          </a:prstGeom>
          <a:solidFill>
            <a:srgbClr val="6AA8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899451" y="5324003"/>
            <a:ext cx="1181323" cy="221695"/>
          </a:xfrm>
          <a:prstGeom prst="rect">
            <a:avLst/>
          </a:prstGeom>
          <a:solidFill>
            <a:srgbClr val="66AA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8899451" y="5545881"/>
            <a:ext cx="1181323" cy="1655206"/>
          </a:xfrm>
          <a:prstGeom prst="rect">
            <a:avLst/>
          </a:prstGeom>
          <a:solidFill>
            <a:srgbClr val="CCE3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1453066" name="Presentation Title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1291170" y="3138959"/>
            <a:ext cx="7496759" cy="588207"/>
          </a:xfrm>
          <a:extLst/>
        </p:spPr>
        <p:txBody>
          <a:bodyPr lIns="79581" tIns="39799" rIns="79581" bIns="39799" anchor="b">
            <a:spAutoFit/>
          </a:bodyPr>
          <a:lstStyle>
            <a:lvl1pPr algn="ctr">
              <a:defRPr sz="3300" b="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  <p:sp>
        <p:nvSpPr>
          <p:cNvPr id="1453067" name="Sub Title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7394" y="4783875"/>
            <a:ext cx="7502937" cy="357374"/>
          </a:xfrm>
        </p:spPr>
        <p:txBody>
          <a:bodyPr lIns="79581" tIns="39799" rIns="79581" bIns="39799" anchor="ctr">
            <a:spAutoFit/>
          </a:bodyPr>
          <a:lstStyle>
            <a:lvl1pPr marL="0" indent="0" algn="r">
              <a:spcBef>
                <a:spcPct val="0"/>
              </a:spcBef>
              <a:buFont typeface="Verdana" pitchFamily="34" charset="0"/>
              <a:buNone/>
              <a:defRPr sz="180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  <p:pic>
        <p:nvPicPr>
          <p:cNvPr id="12" name="Picture 2" descr="D:\Users\003408\Desktop\牛仔\素材\新台壽\台灣人壽_透明底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136" y="6020386"/>
            <a:ext cx="2708472" cy="835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87786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7341" y="122608"/>
            <a:ext cx="9741373" cy="711756"/>
          </a:xfrm>
        </p:spPr>
        <p:txBody>
          <a:bodyPr/>
          <a:lstStyle>
            <a:lvl1pPr>
              <a:defRPr sz="30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10519" indent="-410519" algn="l" defTabSz="880899" rtl="0" eaLnBrk="0" fontAlgn="base" hangingPunct="0">
              <a:lnSpc>
                <a:spcPct val="130000"/>
              </a:lnSpc>
              <a:spcBef>
                <a:spcPct val="40000"/>
              </a:spcBef>
              <a:spcAft>
                <a:spcPct val="0"/>
              </a:spcAft>
              <a:buClr>
                <a:srgbClr val="00CC99"/>
              </a:buClr>
              <a:buFont typeface="Wingdings" pitchFamily="2" charset="2"/>
              <a:buChar char="p"/>
              <a:defRPr lang="zh-TW" altLang="en-US" sz="2200" b="1" dirty="0" smtClean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defRPr>
            </a:lvl1pPr>
            <a:lvl2pPr marL="819607" indent="-410519">
              <a:buFont typeface="+mj-lt"/>
              <a:buAutoNum type="arabicParenR"/>
              <a:defRPr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defRPr>
            </a:lvl2pPr>
            <a:lvl3pPr marL="1097570" indent="-410519">
              <a:buFont typeface="Wingdings" pitchFamily="2" charset="2"/>
              <a:buAutoNum type="circleNumWdWhitePlain"/>
              <a:defRPr sz="18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defRPr>
            </a:lvl3pPr>
            <a:lvl4pPr marL="1526610" indent="-410519">
              <a:buFont typeface="+mj-lt"/>
              <a:buAutoNum type="alphaUcPeriod"/>
              <a:defRPr sz="18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defRPr>
            </a:lvl4pPr>
            <a:lvl5pPr>
              <a:defRPr sz="18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2603">
              <a:defRPr>
                <a:latin typeface="Arial" charset="0"/>
              </a:defRPr>
            </a:lvl1pPr>
          </a:lstStyle>
          <a:p>
            <a:pPr>
              <a:defRPr/>
            </a:pPr>
            <a:fld id="{E4E0877D-3C12-43B7-A30B-42A1D23B2AF2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006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8893" y="1017180"/>
            <a:ext cx="4579294" cy="5207681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36610" y="1017180"/>
            <a:ext cx="4579294" cy="5207681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2603">
              <a:defRPr>
                <a:latin typeface="Arial" charset="0"/>
              </a:defRPr>
            </a:lvl1pPr>
          </a:lstStyle>
          <a:p>
            <a:pPr>
              <a:defRPr/>
            </a:pPr>
            <a:fld id="{122C50AB-AF69-4316-BED1-08597B7622BF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7808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2"/>
          <p:cNvSpPr>
            <a:spLocks noChangeArrowheads="1"/>
          </p:cNvSpPr>
          <p:nvPr userDrawn="1"/>
        </p:nvSpPr>
        <p:spPr bwMode="auto">
          <a:xfrm>
            <a:off x="57770" y="22"/>
            <a:ext cx="9968618" cy="6377464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245" tIns="45123" rIns="90245" bIns="45123"/>
          <a:lstStyle/>
          <a:p>
            <a:pPr algn="ctr" eaLnBrk="0" hangingPunct="0"/>
            <a:endParaRPr kumimoji="0" lang="zh-TW" altLang="en-US" sz="24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3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defTabSz="902603">
              <a:defRPr sz="12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fld id="{37D73D2D-5BD6-4050-96E2-C65A941ECE7E}" type="slidenum">
              <a:rPr lang="zh-TW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982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標題，1 個大物件與 2 個小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8963" y="156612"/>
            <a:ext cx="9740845" cy="711864"/>
          </a:xfrm>
        </p:spPr>
        <p:txBody>
          <a:bodyPr/>
          <a:lstStyle>
            <a:lvl1pPr>
              <a:defRPr sz="30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8893" y="1017180"/>
            <a:ext cx="4579294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5036610" y="1017178"/>
            <a:ext cx="4579294" cy="252790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5036610" y="3696954"/>
            <a:ext cx="4579294" cy="252790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2603">
              <a:defRPr>
                <a:latin typeface="Arial" charset="0"/>
              </a:defRPr>
            </a:lvl1pPr>
          </a:lstStyle>
          <a:p>
            <a:pPr>
              <a:defRPr/>
            </a:pPr>
            <a:fld id="{4BE05C1B-4666-4180-BF65-04C16F5CC2EE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760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2603">
              <a:defRPr>
                <a:latin typeface="Arial" charset="0"/>
              </a:defRPr>
            </a:lvl1pPr>
          </a:lstStyle>
          <a:p>
            <a:pPr>
              <a:defRPr/>
            </a:pPr>
            <a:fld id="{6907C2E7-4D71-4978-A8DE-E9EE4F46E6CF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118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6515" y="156216"/>
            <a:ext cx="9737683" cy="789304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61764" y="156216"/>
            <a:ext cx="3104297" cy="789304"/>
          </a:xfrm>
        </p:spPr>
        <p:txBody>
          <a:bodyPr/>
          <a:lstStyle>
            <a:lvl1pPr marL="0" indent="0" algn="r">
              <a:buNone/>
              <a:defRPr sz="1800"/>
            </a:lvl1pPr>
            <a:lvl2pPr marL="410519" indent="0">
              <a:buNone/>
              <a:defRPr sz="1600"/>
            </a:lvl2pPr>
            <a:lvl3pPr marL="821036" indent="0">
              <a:buNone/>
              <a:defRPr sz="1500"/>
            </a:lvl3pPr>
            <a:lvl4pPr marL="1231547" indent="0">
              <a:buNone/>
              <a:defRPr sz="1300"/>
            </a:lvl4pPr>
            <a:lvl5pPr marL="1642065" indent="0">
              <a:buNone/>
              <a:defRPr sz="1300"/>
            </a:lvl5pPr>
            <a:lvl6pPr marL="2052589" indent="0">
              <a:buNone/>
              <a:defRPr sz="1300"/>
            </a:lvl6pPr>
            <a:lvl7pPr marL="2463101" indent="0">
              <a:buNone/>
              <a:defRPr sz="1300"/>
            </a:lvl7pPr>
            <a:lvl8pPr marL="2873616" indent="0">
              <a:buNone/>
              <a:defRPr sz="1300"/>
            </a:lvl8pPr>
            <a:lvl9pPr marL="3284126" indent="0">
              <a:buNone/>
              <a:defRPr sz="13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2603">
              <a:defRPr>
                <a:latin typeface="Arial" charset="0"/>
              </a:defRPr>
            </a:lvl1pPr>
          </a:lstStyle>
          <a:p>
            <a:pPr>
              <a:defRPr/>
            </a:pPr>
            <a:fld id="{67413E1F-6077-4242-8BBF-5CA310B0818C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4993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7052" y="156612"/>
            <a:ext cx="8757034" cy="711864"/>
          </a:xfrm>
        </p:spPr>
        <p:txBody>
          <a:bodyPr/>
          <a:lstStyle>
            <a:lvl1pPr>
              <a:defRPr sz="3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627059" y="1017180"/>
            <a:ext cx="4304383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79696" y="1017180"/>
            <a:ext cx="4304382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02603">
              <a:defRPr>
                <a:latin typeface="Arial" charset="0"/>
              </a:defRPr>
            </a:lvl1pPr>
          </a:lstStyle>
          <a:p>
            <a:pPr>
              <a:defRPr/>
            </a:pPr>
            <a:fld id="{F0D8171B-D71F-4943-9F78-3E6D1A281B7F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070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756048" y="6560821"/>
            <a:ext cx="2100130" cy="480060"/>
          </a:xfrm>
          <a:prstGeom prst="rect">
            <a:avLst/>
          </a:prstGeom>
          <a:ln/>
        </p:spPr>
        <p:txBody>
          <a:bodyPr lIns="91208" tIns="45605" rIns="91208" bIns="45605"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xfrm>
            <a:off x="3444233" y="6560821"/>
            <a:ext cx="3192198" cy="480060"/>
          </a:xfrm>
          <a:prstGeom prst="rect">
            <a:avLst/>
          </a:prstGeom>
          <a:ln/>
        </p:spPr>
        <p:txBody>
          <a:bodyPr lIns="91208" tIns="45605" rIns="91208" bIns="45605"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531390" y="6755951"/>
            <a:ext cx="2352146" cy="383381"/>
          </a:xfrm>
          <a:prstGeom prst="rect">
            <a:avLst/>
          </a:prstGeom>
          <a:ln/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0E166501-D4DE-46E2-8EAF-925DE8A31B3F}" type="slidenum">
              <a:rPr lang="en-US" altLang="zh-TW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884275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" y="2"/>
            <a:ext cx="10080625" cy="4607243"/>
          </a:xfrm>
          <a:prstGeom prst="rect">
            <a:avLst/>
          </a:prstGeom>
          <a:solidFill>
            <a:srgbClr val="007167"/>
          </a:solidFill>
          <a:ln>
            <a:noFill/>
          </a:ln>
          <a:extLst/>
        </p:spPr>
        <p:txBody>
          <a:bodyPr wrap="none" lIns="82980" tIns="41492" rIns="82980" bIns="41492" anchor="ctr"/>
          <a:lstStyle/>
          <a:p>
            <a:pPr algn="ctr" defTabSz="910707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899712" y="2"/>
            <a:ext cx="1180919" cy="4607243"/>
          </a:xfrm>
          <a:prstGeom prst="rect">
            <a:avLst/>
          </a:prstGeom>
          <a:solidFill>
            <a:srgbClr val="197F76"/>
          </a:solidFill>
          <a:ln>
            <a:noFill/>
          </a:ln>
          <a:extLst/>
        </p:spPr>
        <p:txBody>
          <a:bodyPr wrap="none" lIns="82980" tIns="41492" rIns="82980" bIns="41492" anchor="ctr"/>
          <a:lstStyle/>
          <a:p>
            <a:pPr algn="ctr" defTabSz="910707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" y="4607263"/>
            <a:ext cx="10080625" cy="716756"/>
          </a:xfrm>
          <a:prstGeom prst="rect">
            <a:avLst/>
          </a:prstGeom>
          <a:solidFill>
            <a:srgbClr val="338D85"/>
          </a:solidFill>
          <a:ln>
            <a:noFill/>
          </a:ln>
          <a:extLst/>
        </p:spPr>
        <p:txBody>
          <a:bodyPr wrap="none" lIns="82980" tIns="41492" rIns="82980" bIns="41492" anchor="ctr"/>
          <a:lstStyle/>
          <a:p>
            <a:pPr algn="ctr" defTabSz="910707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" y="5324003"/>
            <a:ext cx="10080625" cy="221695"/>
          </a:xfrm>
          <a:prstGeom prst="rect">
            <a:avLst/>
          </a:prstGeom>
          <a:solidFill>
            <a:srgbClr val="80B8B3"/>
          </a:solidFill>
          <a:ln>
            <a:noFill/>
          </a:ln>
          <a:extLst/>
        </p:spPr>
        <p:txBody>
          <a:bodyPr wrap="none" lIns="82980" tIns="41492" rIns="82980" bIns="41492" anchor="ctr"/>
          <a:lstStyle/>
          <a:p>
            <a:pPr algn="ctr" defTabSz="910707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899712" y="4607263"/>
            <a:ext cx="1180919" cy="716756"/>
          </a:xfrm>
          <a:prstGeom prst="rect">
            <a:avLst/>
          </a:prstGeom>
          <a:solidFill>
            <a:srgbClr val="6AA83A"/>
          </a:solidFill>
          <a:ln>
            <a:noFill/>
          </a:ln>
          <a:extLst/>
        </p:spPr>
        <p:txBody>
          <a:bodyPr wrap="none" lIns="82980" tIns="41492" rIns="82980" bIns="41492" anchor="ctr"/>
          <a:lstStyle/>
          <a:p>
            <a:pPr algn="ctr" defTabSz="910707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899712" y="5324003"/>
            <a:ext cx="1180919" cy="221695"/>
          </a:xfrm>
          <a:prstGeom prst="rect">
            <a:avLst/>
          </a:prstGeom>
          <a:solidFill>
            <a:srgbClr val="66AAA4"/>
          </a:solidFill>
          <a:ln>
            <a:noFill/>
          </a:ln>
          <a:extLst/>
        </p:spPr>
        <p:txBody>
          <a:bodyPr wrap="none" lIns="82980" tIns="41492" rIns="82980" bIns="41492" anchor="ctr"/>
          <a:lstStyle/>
          <a:p>
            <a:pPr algn="ctr" defTabSz="910707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8899712" y="5545715"/>
            <a:ext cx="1180919" cy="1655206"/>
          </a:xfrm>
          <a:prstGeom prst="rect">
            <a:avLst/>
          </a:prstGeom>
          <a:solidFill>
            <a:srgbClr val="CCE3E1"/>
          </a:solidFill>
          <a:ln>
            <a:noFill/>
          </a:ln>
          <a:extLst/>
        </p:spPr>
        <p:txBody>
          <a:bodyPr lIns="82980" tIns="41492" rIns="82980" bIns="41492" anchor="ctr"/>
          <a:lstStyle/>
          <a:p>
            <a:pPr algn="ctr" defTabSz="910707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1453066" name="Presentation Title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1291170" y="3138028"/>
            <a:ext cx="7496759" cy="589057"/>
          </a:xfrm>
          <a:extLst/>
        </p:spPr>
        <p:txBody>
          <a:bodyPr lIns="80433" tIns="40220" rIns="80433" bIns="40220" anchor="b">
            <a:spAutoFit/>
          </a:bodyPr>
          <a:lstStyle>
            <a:lvl1pPr algn="ctr">
              <a:defRPr sz="3300" b="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  <p:sp>
        <p:nvSpPr>
          <p:cNvPr id="1453067" name="Sub Title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7285" y="4783393"/>
            <a:ext cx="7502937" cy="358224"/>
          </a:xfrm>
        </p:spPr>
        <p:txBody>
          <a:bodyPr lIns="80433" tIns="40220" rIns="80433" bIns="40220" anchor="ctr">
            <a:spAutoFit/>
          </a:bodyPr>
          <a:lstStyle>
            <a:lvl1pPr marL="0" indent="0" algn="r">
              <a:spcBef>
                <a:spcPct val="0"/>
              </a:spcBef>
              <a:buFont typeface="Verdana" pitchFamily="34" charset="0"/>
              <a:buNone/>
              <a:defRPr sz="1800" noProof="1">
                <a:solidFill>
                  <a:schemeClr val="tx2"/>
                </a:solidFill>
              </a:defRPr>
            </a:lvl1pPr>
          </a:lstStyle>
          <a:p>
            <a:pPr lvl="0"/>
            <a:endParaRPr lang="zh-TW" noProof="1" smtClean="0"/>
          </a:p>
        </p:txBody>
      </p:sp>
      <p:pic>
        <p:nvPicPr>
          <p:cNvPr id="12" name="Picture 2" descr="D:\Users\003408\Desktop\牛仔\素材\新台壽\台灣人壽_透明底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40" y="5691171"/>
            <a:ext cx="2708472" cy="835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33369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7324" y="122496"/>
            <a:ext cx="9741373" cy="711756"/>
          </a:xfrm>
        </p:spPr>
        <p:txBody>
          <a:bodyPr/>
          <a:lstStyle>
            <a:lvl1pPr>
              <a:defRPr sz="30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14917" indent="-414917" algn="l" defTabSz="890338" rtl="0" eaLnBrk="0" fontAlgn="base" hangingPunct="0">
              <a:lnSpc>
                <a:spcPct val="130000"/>
              </a:lnSpc>
              <a:spcBef>
                <a:spcPct val="40000"/>
              </a:spcBef>
              <a:spcAft>
                <a:spcPct val="0"/>
              </a:spcAft>
              <a:buClr>
                <a:srgbClr val="00CC99"/>
              </a:buClr>
              <a:buFont typeface="Wingdings" pitchFamily="2" charset="2"/>
              <a:buChar char="p"/>
              <a:defRPr lang="zh-TW" altLang="en-US" sz="2200" b="1" dirty="0" smtClean="0">
                <a:solidFill>
                  <a:schemeClr val="bg2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828387" indent="-414917">
              <a:buFont typeface="+mj-lt"/>
              <a:buAutoNum type="arabicParenR"/>
              <a:defRPr>
                <a:latin typeface="Times New Roman" pitchFamily="18" charset="0"/>
                <a:cs typeface="Times New Roman" pitchFamily="18" charset="0"/>
              </a:defRPr>
            </a:lvl2pPr>
            <a:lvl3pPr marL="1109322" indent="-414917">
              <a:buFont typeface="Wingdings" pitchFamily="2" charset="2"/>
              <a:buAutoNum type="circleNumWdWhitePlain"/>
              <a:defRPr sz="1800">
                <a:latin typeface="Times New Roman" pitchFamily="18" charset="0"/>
                <a:cs typeface="Times New Roman" pitchFamily="18" charset="0"/>
              </a:defRPr>
            </a:lvl3pPr>
            <a:lvl4pPr marL="1542964" indent="-414917">
              <a:buFont typeface="+mj-lt"/>
              <a:buAutoNum type="alphaUcPeriod"/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7B9D2890-5D92-404F-9A60-1DB2D85B625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581047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8893" y="1017180"/>
            <a:ext cx="4579294" cy="5207681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36491" y="1017180"/>
            <a:ext cx="4579294" cy="5207681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41882FE6-3E95-48C9-8231-5C96F37D56A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87114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2"/>
          <p:cNvSpPr>
            <a:spLocks noChangeArrowheads="1"/>
          </p:cNvSpPr>
          <p:nvPr userDrawn="1"/>
        </p:nvSpPr>
        <p:spPr bwMode="auto">
          <a:xfrm>
            <a:off x="58182" y="10"/>
            <a:ext cx="9967542" cy="6377464"/>
          </a:xfrm>
          <a:prstGeom prst="rect">
            <a:avLst/>
          </a:prstGeom>
          <a:solidFill>
            <a:schemeClr val="tx2"/>
          </a:solidFill>
          <a:ln>
            <a:noFill/>
          </a:ln>
          <a:extLst/>
        </p:spPr>
        <p:txBody>
          <a:bodyPr lIns="91227" tIns="45613" rIns="91227" bIns="45613"/>
          <a:lstStyle/>
          <a:p>
            <a:pPr algn="ctr" eaLnBrk="0" hangingPunct="0">
              <a:defRPr/>
            </a:pPr>
            <a:endParaRPr kumimoji="0" lang="zh-TW" altLang="en-US" sz="24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3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A5F4A13A-41B9-4BBD-889F-2E0AC11DE3E0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56421221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標題，1 個大物件與 2 個小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8931" y="156612"/>
            <a:ext cx="9740845" cy="711864"/>
          </a:xfrm>
        </p:spPr>
        <p:txBody>
          <a:bodyPr/>
          <a:lstStyle>
            <a:lvl1pPr>
              <a:defRPr sz="30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8893" y="1017180"/>
            <a:ext cx="4579294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5036491" y="1017178"/>
            <a:ext cx="4579294" cy="252790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5036491" y="3696954"/>
            <a:ext cx="4579294" cy="252790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E35D06C4-75D1-4867-AB1A-DEF9AE38A2B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36191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EDE8B1EF-D703-47FA-AD53-B14ACC6B1982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229374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6515" y="156216"/>
            <a:ext cx="9737683" cy="789304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61761" y="156216"/>
            <a:ext cx="3104297" cy="789304"/>
          </a:xfrm>
        </p:spPr>
        <p:txBody>
          <a:bodyPr/>
          <a:lstStyle>
            <a:lvl1pPr marL="0" indent="0" algn="r">
              <a:buNone/>
              <a:defRPr sz="1800"/>
            </a:lvl1pPr>
            <a:lvl2pPr marL="414917" indent="0">
              <a:buNone/>
              <a:defRPr sz="1600"/>
            </a:lvl2pPr>
            <a:lvl3pPr marL="829829" indent="0">
              <a:buNone/>
              <a:defRPr sz="1500"/>
            </a:lvl3pPr>
            <a:lvl4pPr marL="1244745" indent="0">
              <a:buNone/>
              <a:defRPr sz="1300"/>
            </a:lvl4pPr>
            <a:lvl5pPr marL="1659661" indent="0">
              <a:buNone/>
              <a:defRPr sz="1300"/>
            </a:lvl5pPr>
            <a:lvl6pPr marL="2074574" indent="0">
              <a:buNone/>
              <a:defRPr sz="1300"/>
            </a:lvl6pPr>
            <a:lvl7pPr marL="2489487" indent="0">
              <a:buNone/>
              <a:defRPr sz="1300"/>
            </a:lvl7pPr>
            <a:lvl8pPr marL="2904404" indent="0">
              <a:buNone/>
              <a:defRPr sz="1300"/>
            </a:lvl8pPr>
            <a:lvl9pPr marL="3319318" indent="0">
              <a:buNone/>
              <a:defRPr sz="13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4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07C7ADC7-BE56-4C05-9551-00E08EC905FC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7528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7052" y="156612"/>
            <a:ext cx="8757034" cy="711864"/>
          </a:xfrm>
        </p:spPr>
        <p:txBody>
          <a:bodyPr/>
          <a:lstStyle>
            <a:lvl1pPr>
              <a:defRPr sz="3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627059" y="1017180"/>
            <a:ext cx="4304383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79696" y="1017180"/>
            <a:ext cx="4304382" cy="52076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F8E1FD6E-9745-4DBD-9B78-373E31B6D37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394924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42"/>
          <p:cNvSpPr>
            <a:spLocks noChangeArrowheads="1"/>
          </p:cNvSpPr>
          <p:nvPr userDrawn="1"/>
        </p:nvSpPr>
        <p:spPr bwMode="auto">
          <a:xfrm>
            <a:off x="0" y="1"/>
            <a:ext cx="10080625" cy="4497578"/>
          </a:xfrm>
          <a:prstGeom prst="rect">
            <a:avLst/>
          </a:prstGeom>
          <a:solidFill>
            <a:srgbClr val="00716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831" tIns="44416" rIns="88831" bIns="44416" anchor="ctr"/>
          <a:lstStyle/>
          <a:p>
            <a:endParaRPr lang="zh-TW" altLang="en-US" sz="23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" name="Rectangle 1043"/>
          <p:cNvSpPr>
            <a:spLocks noChangeArrowheads="1"/>
          </p:cNvSpPr>
          <p:nvPr userDrawn="1"/>
        </p:nvSpPr>
        <p:spPr bwMode="auto">
          <a:xfrm>
            <a:off x="8899818" y="1"/>
            <a:ext cx="1180827" cy="4497578"/>
          </a:xfrm>
          <a:prstGeom prst="rect">
            <a:avLst/>
          </a:prstGeom>
          <a:solidFill>
            <a:srgbClr val="197F7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831" tIns="44416" rIns="88831" bIns="44416" anchor="ctr"/>
          <a:lstStyle/>
          <a:p>
            <a:endParaRPr lang="zh-TW" altLang="en-US" sz="23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" name="Rectangle 1044"/>
          <p:cNvSpPr>
            <a:spLocks noChangeArrowheads="1"/>
          </p:cNvSpPr>
          <p:nvPr userDrawn="1"/>
        </p:nvSpPr>
        <p:spPr bwMode="auto">
          <a:xfrm>
            <a:off x="0" y="4497580"/>
            <a:ext cx="10080625" cy="701580"/>
          </a:xfrm>
          <a:prstGeom prst="rect">
            <a:avLst/>
          </a:prstGeom>
          <a:solidFill>
            <a:srgbClr val="338D8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831" tIns="44416" rIns="88831" bIns="44416" anchor="ctr"/>
          <a:lstStyle/>
          <a:p>
            <a:endParaRPr lang="zh-TW" altLang="en-US" sz="23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Rectangle 1045"/>
          <p:cNvSpPr>
            <a:spLocks noChangeArrowheads="1"/>
          </p:cNvSpPr>
          <p:nvPr userDrawn="1"/>
        </p:nvSpPr>
        <p:spPr bwMode="auto">
          <a:xfrm>
            <a:off x="0" y="5199158"/>
            <a:ext cx="10080625" cy="216444"/>
          </a:xfrm>
          <a:prstGeom prst="rect">
            <a:avLst/>
          </a:prstGeom>
          <a:solidFill>
            <a:srgbClr val="80B8B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831" tIns="44416" rIns="88831" bIns="44416" anchor="ctr"/>
          <a:lstStyle/>
          <a:p>
            <a:endParaRPr lang="zh-TW" altLang="en-US" sz="23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" name="Rectangle 1046"/>
          <p:cNvSpPr>
            <a:spLocks noChangeArrowheads="1"/>
          </p:cNvSpPr>
          <p:nvPr userDrawn="1"/>
        </p:nvSpPr>
        <p:spPr bwMode="auto">
          <a:xfrm>
            <a:off x="8899818" y="4497580"/>
            <a:ext cx="1180827" cy="701580"/>
          </a:xfrm>
          <a:prstGeom prst="rect">
            <a:avLst/>
          </a:prstGeom>
          <a:solidFill>
            <a:srgbClr val="6AA83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831" tIns="44416" rIns="88831" bIns="44416" anchor="ctr"/>
          <a:lstStyle/>
          <a:p>
            <a:endParaRPr lang="zh-TW" altLang="en-US" sz="23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9" name="Rectangle 1047"/>
          <p:cNvSpPr>
            <a:spLocks noChangeArrowheads="1"/>
          </p:cNvSpPr>
          <p:nvPr userDrawn="1"/>
        </p:nvSpPr>
        <p:spPr bwMode="auto">
          <a:xfrm>
            <a:off x="8899818" y="5199158"/>
            <a:ext cx="1180827" cy="216444"/>
          </a:xfrm>
          <a:prstGeom prst="rect">
            <a:avLst/>
          </a:prstGeom>
          <a:solidFill>
            <a:srgbClr val="66AAA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831" tIns="44416" rIns="88831" bIns="44416" anchor="ctr"/>
          <a:lstStyle/>
          <a:p>
            <a:endParaRPr lang="zh-TW" altLang="en-US" sz="23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" name="Rectangle 1048"/>
          <p:cNvSpPr>
            <a:spLocks noChangeArrowheads="1"/>
          </p:cNvSpPr>
          <p:nvPr userDrawn="1"/>
        </p:nvSpPr>
        <p:spPr bwMode="auto">
          <a:xfrm>
            <a:off x="8899818" y="5415602"/>
            <a:ext cx="1180827" cy="1780820"/>
          </a:xfrm>
          <a:prstGeom prst="rect">
            <a:avLst/>
          </a:prstGeom>
          <a:solidFill>
            <a:srgbClr val="CCE3E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831" tIns="44416" rIns="88831" bIns="44416" anchor="ctr"/>
          <a:lstStyle/>
          <a:p>
            <a:endParaRPr lang="zh-TW" altLang="en-US" sz="23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269" name="Rectangle 1053"/>
          <p:cNvSpPr>
            <a:spLocks noGrp="1" noChangeArrowheads="1"/>
          </p:cNvSpPr>
          <p:nvPr>
            <p:ph type="ctrTitle" sz="quarter"/>
          </p:nvPr>
        </p:nvSpPr>
        <p:spPr>
          <a:xfrm>
            <a:off x="252024" y="880707"/>
            <a:ext cx="8568531" cy="1200150"/>
          </a:xfrm>
        </p:spPr>
        <p:txBody>
          <a:bodyPr/>
          <a:lstStyle>
            <a:lvl1pPr algn="r">
              <a:defRPr sz="4600">
                <a:solidFill>
                  <a:schemeClr val="bg1"/>
                </a:solidFill>
                <a:ea typeface="華康中明體" pitchFamily="49" charset="-120"/>
              </a:defRPr>
            </a:lvl1pPr>
          </a:lstStyle>
          <a:p>
            <a:pPr lvl="0"/>
            <a:r>
              <a:rPr lang="en-US" altLang="zh-TW" noProof="0" smtClean="0"/>
              <a:t>Click to edit Master title style</a:t>
            </a:r>
          </a:p>
        </p:txBody>
      </p:sp>
      <p:sp>
        <p:nvSpPr>
          <p:cNvPr id="10270" name="Rectangle 10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764110" y="2240597"/>
            <a:ext cx="7056438" cy="1279264"/>
          </a:xfrm>
        </p:spPr>
        <p:txBody>
          <a:bodyPr/>
          <a:lstStyle>
            <a:lvl1pPr marL="0" indent="0" algn="r">
              <a:buFontTx/>
              <a:buNone/>
              <a:defRPr>
                <a:solidFill>
                  <a:schemeClr val="bg1"/>
                </a:solidFill>
                <a:ea typeface="華康中明體" pitchFamily="49" charset="-120"/>
              </a:defRPr>
            </a:lvl1pPr>
          </a:lstStyle>
          <a:p>
            <a:pPr lvl="0"/>
            <a:r>
              <a:rPr lang="en-US" altLang="zh-TW" noProof="0" smtClean="0"/>
              <a:t>Click to edit Master subtitle style</a:t>
            </a:r>
          </a:p>
        </p:txBody>
      </p:sp>
      <p:pic>
        <p:nvPicPr>
          <p:cNvPr id="12" name="Picture 2" descr="D:\Users\003408\Desktop\牛仔\素材\新台壽\台灣人壽_透明底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136" y="6020386"/>
            <a:ext cx="2708472" cy="835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4616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87786" y="1080172"/>
            <a:ext cx="8568531" cy="508869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b="0" baseline="0"/>
            </a:lvl1pPr>
          </a:lstStyle>
          <a:p>
            <a:pPr>
              <a:defRPr/>
            </a:pPr>
            <a:fld id="{58012437-E91C-4636-B161-EDE6BB0BF2A0}" type="slidenum">
              <a:rPr lang="en-US" altLang="zh-TW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srgbClr val="000000"/>
              </a:solidFill>
            </a:endParaRPr>
          </a:p>
        </p:txBody>
      </p:sp>
      <p:sp>
        <p:nvSpPr>
          <p:cNvPr id="7" name="標題 1"/>
          <p:cNvSpPr>
            <a:spLocks noGrp="1"/>
          </p:cNvSpPr>
          <p:nvPr>
            <p:ph type="title"/>
          </p:nvPr>
        </p:nvSpPr>
        <p:spPr>
          <a:xfrm>
            <a:off x="179986" y="62180"/>
            <a:ext cx="8568531" cy="879214"/>
          </a:xfrm>
        </p:spPr>
        <p:txBody>
          <a:bodyPr/>
          <a:lstStyle>
            <a:lvl2pPr>
              <a:defRPr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defRPr>
            </a:lvl2pPr>
          </a:lstStyle>
          <a:p>
            <a:pPr lvl="1" defTabSz="797000"/>
            <a:endParaRPr lang="zh-TW" altLang="en-US" sz="3200" dirty="0">
              <a:solidFill>
                <a:schemeClr val="tx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375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95680" y="4627461"/>
            <a:ext cx="8568531" cy="1430029"/>
          </a:xfrm>
        </p:spPr>
        <p:txBody>
          <a:bodyPr anchor="t"/>
          <a:lstStyle>
            <a:lvl1pPr algn="l">
              <a:defRPr sz="39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95680" y="3052625"/>
            <a:ext cx="8568531" cy="1574823"/>
          </a:xfrm>
        </p:spPr>
        <p:txBody>
          <a:bodyPr anchor="b"/>
          <a:lstStyle>
            <a:lvl1pPr marL="0" indent="0">
              <a:buNone/>
              <a:defRPr sz="1900"/>
            </a:lvl1pPr>
            <a:lvl2pPr marL="444149" indent="0">
              <a:buNone/>
              <a:defRPr sz="1800"/>
            </a:lvl2pPr>
            <a:lvl3pPr marL="888293" indent="0">
              <a:buNone/>
              <a:defRPr sz="1600"/>
            </a:lvl3pPr>
            <a:lvl4pPr marL="1332443" indent="0">
              <a:buNone/>
              <a:defRPr sz="1400"/>
            </a:lvl4pPr>
            <a:lvl5pPr marL="1776591" indent="0">
              <a:buNone/>
              <a:defRPr sz="1400"/>
            </a:lvl5pPr>
            <a:lvl6pPr marL="2220739" indent="0">
              <a:buNone/>
              <a:defRPr sz="1400"/>
            </a:lvl6pPr>
            <a:lvl7pPr marL="2664883" indent="0">
              <a:buNone/>
              <a:defRPr sz="1400"/>
            </a:lvl7pPr>
            <a:lvl8pPr marL="3109029" indent="0">
              <a:buNone/>
              <a:defRPr sz="1400"/>
            </a:lvl8pPr>
            <a:lvl9pPr marL="3553178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900923" y="6776099"/>
            <a:ext cx="2100131" cy="480657"/>
          </a:xfrm>
          <a:ln/>
        </p:spPr>
        <p:txBody>
          <a:bodyPr/>
          <a:lstStyle>
            <a:lvl1pPr>
              <a:defRPr b="0" baseline="0"/>
            </a:lvl1pPr>
          </a:lstStyle>
          <a:p>
            <a:pPr>
              <a:defRPr/>
            </a:pPr>
            <a:fld id="{58012437-E91C-4636-B161-EDE6BB0BF2A0}" type="slidenum">
              <a:rPr lang="en-US" altLang="zh-TW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4553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756049" y="1359878"/>
            <a:ext cx="4208185" cy="5088695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19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116409" y="1359878"/>
            <a:ext cx="4208185" cy="5088695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19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900923" y="6776099"/>
            <a:ext cx="2100131" cy="480657"/>
          </a:xfrm>
          <a:ln/>
        </p:spPr>
        <p:txBody>
          <a:bodyPr/>
          <a:lstStyle>
            <a:lvl1pPr>
              <a:defRPr b="0" baseline="0"/>
            </a:lvl1pPr>
          </a:lstStyle>
          <a:p>
            <a:pPr>
              <a:defRPr/>
            </a:pPr>
            <a:fld id="{58012437-E91C-4636-B161-EDE6BB0BF2A0}" type="slidenum">
              <a:rPr lang="en-US" altLang="zh-TW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471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4031" y="288096"/>
            <a:ext cx="9072563" cy="120015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04034" y="1612158"/>
            <a:ext cx="4453861" cy="671726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44149" indent="0">
              <a:buNone/>
              <a:defRPr sz="1900" b="1"/>
            </a:lvl2pPr>
            <a:lvl3pPr marL="888293" indent="0">
              <a:buNone/>
              <a:defRPr sz="1800" b="1"/>
            </a:lvl3pPr>
            <a:lvl4pPr marL="1332443" indent="0">
              <a:buNone/>
              <a:defRPr sz="1600" b="1"/>
            </a:lvl4pPr>
            <a:lvl5pPr marL="1776591" indent="0">
              <a:buNone/>
              <a:defRPr sz="1600" b="1"/>
            </a:lvl5pPr>
            <a:lvl6pPr marL="2220739" indent="0">
              <a:buNone/>
              <a:defRPr sz="1600" b="1"/>
            </a:lvl6pPr>
            <a:lvl7pPr marL="2664883" indent="0">
              <a:buNone/>
              <a:defRPr sz="1600" b="1"/>
            </a:lvl7pPr>
            <a:lvl8pPr marL="3109029" indent="0">
              <a:buNone/>
              <a:defRPr sz="1600" b="1"/>
            </a:lvl8pPr>
            <a:lvl9pPr marL="3553178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4034" y="2283884"/>
            <a:ext cx="4453861" cy="4148280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5121155" y="1612158"/>
            <a:ext cx="4455446" cy="671726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44149" indent="0">
              <a:buNone/>
              <a:defRPr sz="1900" b="1"/>
            </a:lvl2pPr>
            <a:lvl3pPr marL="888293" indent="0">
              <a:buNone/>
              <a:defRPr sz="1800" b="1"/>
            </a:lvl3pPr>
            <a:lvl4pPr marL="1332443" indent="0">
              <a:buNone/>
              <a:defRPr sz="1600" b="1"/>
            </a:lvl4pPr>
            <a:lvl5pPr marL="1776591" indent="0">
              <a:buNone/>
              <a:defRPr sz="1600" b="1"/>
            </a:lvl5pPr>
            <a:lvl6pPr marL="2220739" indent="0">
              <a:buNone/>
              <a:defRPr sz="1600" b="1"/>
            </a:lvl6pPr>
            <a:lvl7pPr marL="2664883" indent="0">
              <a:buNone/>
              <a:defRPr sz="1600" b="1"/>
            </a:lvl7pPr>
            <a:lvl8pPr marL="3109029" indent="0">
              <a:buNone/>
              <a:defRPr sz="1600" b="1"/>
            </a:lvl8pPr>
            <a:lvl9pPr marL="3553178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5121155" y="2283884"/>
            <a:ext cx="4455446" cy="4148280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900923" y="6776099"/>
            <a:ext cx="2100131" cy="480657"/>
          </a:xfrm>
          <a:ln/>
        </p:spPr>
        <p:txBody>
          <a:bodyPr/>
          <a:lstStyle>
            <a:lvl1pPr>
              <a:defRPr b="0" baseline="0"/>
            </a:lvl1pPr>
          </a:lstStyle>
          <a:p>
            <a:pPr>
              <a:defRPr/>
            </a:pPr>
            <a:fld id="{58012437-E91C-4636-B161-EDE6BB0BF2A0}" type="slidenum">
              <a:rPr lang="en-US" altLang="zh-TW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648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900923" y="6776099"/>
            <a:ext cx="2100131" cy="480657"/>
          </a:xfrm>
          <a:ln/>
        </p:spPr>
        <p:txBody>
          <a:bodyPr/>
          <a:lstStyle>
            <a:lvl1pPr>
              <a:defRPr b="0" baseline="0"/>
            </a:lvl1pPr>
          </a:lstStyle>
          <a:p>
            <a:pPr>
              <a:defRPr/>
            </a:pPr>
            <a:fld id="{58012437-E91C-4636-B161-EDE6BB0BF2A0}" type="slidenum">
              <a:rPr lang="en-US" altLang="zh-TW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4201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900923" y="6776099"/>
            <a:ext cx="2100131" cy="480657"/>
          </a:xfrm>
          <a:ln/>
        </p:spPr>
        <p:txBody>
          <a:bodyPr/>
          <a:lstStyle>
            <a:lvl1pPr>
              <a:defRPr b="0" baseline="0"/>
            </a:lvl1pPr>
          </a:lstStyle>
          <a:p>
            <a:pPr>
              <a:defRPr/>
            </a:pPr>
            <a:fld id="{58012437-E91C-4636-B161-EDE6BB0BF2A0}" type="slidenum">
              <a:rPr lang="en-US" altLang="zh-TW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6366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4033" y="286603"/>
            <a:ext cx="3315828" cy="1219556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941911" y="286607"/>
            <a:ext cx="5634687" cy="6145545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3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504033" y="1506161"/>
            <a:ext cx="3315828" cy="4925989"/>
          </a:xfrm>
        </p:spPr>
        <p:txBody>
          <a:bodyPr/>
          <a:lstStyle>
            <a:lvl1pPr marL="0" indent="0">
              <a:buNone/>
              <a:defRPr sz="1400"/>
            </a:lvl1pPr>
            <a:lvl2pPr marL="444149" indent="0">
              <a:buNone/>
              <a:defRPr sz="1200"/>
            </a:lvl2pPr>
            <a:lvl3pPr marL="888293" indent="0">
              <a:buNone/>
              <a:defRPr sz="1000"/>
            </a:lvl3pPr>
            <a:lvl4pPr marL="1332443" indent="0">
              <a:buNone/>
              <a:defRPr sz="900"/>
            </a:lvl4pPr>
            <a:lvl5pPr marL="1776591" indent="0">
              <a:buNone/>
              <a:defRPr sz="900"/>
            </a:lvl5pPr>
            <a:lvl6pPr marL="2220739" indent="0">
              <a:buNone/>
              <a:defRPr sz="900"/>
            </a:lvl6pPr>
            <a:lvl7pPr marL="2664883" indent="0">
              <a:buNone/>
              <a:defRPr sz="900"/>
            </a:lvl7pPr>
            <a:lvl8pPr marL="3109029" indent="0">
              <a:buNone/>
              <a:defRPr sz="900"/>
            </a:lvl8pPr>
            <a:lvl9pPr marL="3553178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900923" y="6776099"/>
            <a:ext cx="2100131" cy="480657"/>
          </a:xfrm>
          <a:ln/>
        </p:spPr>
        <p:txBody>
          <a:bodyPr/>
          <a:lstStyle>
            <a:lvl1pPr>
              <a:defRPr b="0" baseline="0"/>
            </a:lvl1pPr>
          </a:lstStyle>
          <a:p>
            <a:pPr>
              <a:defRPr/>
            </a:pPr>
            <a:fld id="{58012437-E91C-4636-B161-EDE6BB0BF2A0}" type="slidenum">
              <a:rPr lang="en-US" altLang="zh-TW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7272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76500" y="5040944"/>
            <a:ext cx="6048375" cy="594104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976500" y="643385"/>
            <a:ext cx="6048375" cy="4319943"/>
          </a:xfrm>
        </p:spPr>
        <p:txBody>
          <a:bodyPr/>
          <a:lstStyle>
            <a:lvl1pPr marL="0" indent="0">
              <a:buNone/>
              <a:defRPr sz="3100"/>
            </a:lvl1pPr>
            <a:lvl2pPr marL="444149" indent="0">
              <a:buNone/>
              <a:defRPr sz="2700"/>
            </a:lvl2pPr>
            <a:lvl3pPr marL="888293" indent="0">
              <a:buNone/>
              <a:defRPr sz="2300"/>
            </a:lvl3pPr>
            <a:lvl4pPr marL="1332443" indent="0">
              <a:buNone/>
              <a:defRPr sz="1900"/>
            </a:lvl4pPr>
            <a:lvl5pPr marL="1776591" indent="0">
              <a:buNone/>
              <a:defRPr sz="1900"/>
            </a:lvl5pPr>
            <a:lvl6pPr marL="2220739" indent="0">
              <a:buNone/>
              <a:defRPr sz="1900"/>
            </a:lvl6pPr>
            <a:lvl7pPr marL="2664883" indent="0">
              <a:buNone/>
              <a:defRPr sz="1900"/>
            </a:lvl7pPr>
            <a:lvl8pPr marL="3109029" indent="0">
              <a:buNone/>
              <a:defRPr sz="1900"/>
            </a:lvl8pPr>
            <a:lvl9pPr marL="3553178" indent="0">
              <a:buNone/>
              <a:defRPr sz="19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976500" y="5635033"/>
            <a:ext cx="6048375" cy="846374"/>
          </a:xfrm>
        </p:spPr>
        <p:txBody>
          <a:bodyPr/>
          <a:lstStyle>
            <a:lvl1pPr marL="0" indent="0">
              <a:buNone/>
              <a:defRPr sz="1400"/>
            </a:lvl1pPr>
            <a:lvl2pPr marL="444149" indent="0">
              <a:buNone/>
              <a:defRPr sz="1200"/>
            </a:lvl2pPr>
            <a:lvl3pPr marL="888293" indent="0">
              <a:buNone/>
              <a:defRPr sz="1000"/>
            </a:lvl3pPr>
            <a:lvl4pPr marL="1332443" indent="0">
              <a:buNone/>
              <a:defRPr sz="900"/>
            </a:lvl4pPr>
            <a:lvl5pPr marL="1776591" indent="0">
              <a:buNone/>
              <a:defRPr sz="900"/>
            </a:lvl5pPr>
            <a:lvl6pPr marL="2220739" indent="0">
              <a:buNone/>
              <a:defRPr sz="900"/>
            </a:lvl6pPr>
            <a:lvl7pPr marL="2664883" indent="0">
              <a:buNone/>
              <a:defRPr sz="900"/>
            </a:lvl7pPr>
            <a:lvl8pPr marL="3109029" indent="0">
              <a:buNone/>
              <a:defRPr sz="900"/>
            </a:lvl8pPr>
            <a:lvl9pPr marL="3553178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900923" y="6776099"/>
            <a:ext cx="2100131" cy="480657"/>
          </a:xfrm>
          <a:ln/>
        </p:spPr>
        <p:txBody>
          <a:bodyPr/>
          <a:lstStyle>
            <a:lvl1pPr>
              <a:defRPr b="0" baseline="0"/>
            </a:lvl1pPr>
          </a:lstStyle>
          <a:p>
            <a:pPr>
              <a:defRPr/>
            </a:pPr>
            <a:fld id="{58012437-E91C-4636-B161-EDE6BB0BF2A0}" type="slidenum">
              <a:rPr lang="en-US" altLang="zh-TW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9591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900923" y="6776099"/>
            <a:ext cx="2100131" cy="480657"/>
          </a:xfrm>
          <a:ln/>
        </p:spPr>
        <p:txBody>
          <a:bodyPr/>
          <a:lstStyle>
            <a:lvl1pPr>
              <a:defRPr b="0" baseline="0"/>
            </a:lvl1pPr>
          </a:lstStyle>
          <a:p>
            <a:pPr>
              <a:defRPr/>
            </a:pPr>
            <a:fld id="{58012437-E91C-4636-B161-EDE6BB0BF2A0}" type="slidenum">
              <a:rPr lang="en-US" altLang="zh-TW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8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183238" y="480658"/>
            <a:ext cx="2141342" cy="596791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56048" y="480658"/>
            <a:ext cx="6275031" cy="596791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900923" y="6776099"/>
            <a:ext cx="2100131" cy="480657"/>
          </a:xfrm>
          <a:ln/>
        </p:spPr>
        <p:txBody>
          <a:bodyPr/>
          <a:lstStyle>
            <a:lvl1pPr>
              <a:defRPr b="0" baseline="0"/>
            </a:lvl1pPr>
          </a:lstStyle>
          <a:p>
            <a:pPr>
              <a:defRPr/>
            </a:pPr>
            <a:fld id="{58012437-E91C-4636-B161-EDE6BB0BF2A0}" type="slidenum">
              <a:rPr lang="en-US" altLang="zh-TW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5869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473" name="Object 118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0" y="4"/>
          <a:ext cx="178576" cy="1700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3"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"/>
                        <a:ext cx="178576" cy="17007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71" name="Working Draft" hidden="1"/>
          <p:cNvSpPr txBox="1">
            <a:spLocks noChangeArrowheads="1"/>
          </p:cNvSpPr>
          <p:nvPr/>
        </p:nvSpPr>
        <p:spPr bwMode="auto">
          <a:xfrm>
            <a:off x="2969811" y="534059"/>
            <a:ext cx="3193182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kumimoji="0" lang="en-US" altLang="zh-TW" sz="1000" smtClean="0">
                <a:solidFill>
                  <a:srgbClr val="000000"/>
                </a:solidFill>
                <a:ea typeface="DFKai-SB" pitchFamily="65" charset="-120"/>
              </a:rPr>
              <a:t>Last Modified 3/26/2015 10:08 AM Taipei Standard Time</a:t>
            </a:r>
            <a:endParaRPr kumimoji="0" lang="en-US" altLang="zh-TW" sz="1000" dirty="0">
              <a:solidFill>
                <a:srgbClr val="000000"/>
              </a:solidFill>
              <a:ea typeface="DFKai-SB" pitchFamily="65" charset="-120"/>
            </a:endParaRPr>
          </a:p>
        </p:txBody>
      </p:sp>
      <p:sp>
        <p:nvSpPr>
          <p:cNvPr id="13372" name="Printed" hidden="1"/>
          <p:cNvSpPr txBox="1">
            <a:spLocks noChangeArrowheads="1"/>
          </p:cNvSpPr>
          <p:nvPr/>
        </p:nvSpPr>
        <p:spPr bwMode="auto">
          <a:xfrm>
            <a:off x="2969741" y="702418"/>
            <a:ext cx="2832507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kumimoji="0" lang="en-US" altLang="zh-TW" sz="1000" smtClean="0">
                <a:solidFill>
                  <a:srgbClr val="000000"/>
                </a:solidFill>
                <a:ea typeface="DFKai-SB" pitchFamily="65" charset="-120"/>
              </a:rPr>
              <a:t>Printed 2015/2/9 </a:t>
            </a:r>
            <a:r>
              <a:rPr kumimoji="0" lang="zh-TW" altLang="en-US" sz="1000" smtClean="0">
                <a:solidFill>
                  <a:srgbClr val="000000"/>
                </a:solidFill>
                <a:ea typeface="DFKai-SB" pitchFamily="65" charset="-120"/>
              </a:rPr>
              <a:t>下午 </a:t>
            </a:r>
            <a:r>
              <a:rPr kumimoji="0" lang="en-US" altLang="zh-TW" sz="1000" smtClean="0">
                <a:solidFill>
                  <a:srgbClr val="000000"/>
                </a:solidFill>
                <a:ea typeface="DFKai-SB" pitchFamily="65" charset="-120"/>
              </a:rPr>
              <a:t>07:53 Taipei Standard Time</a:t>
            </a:r>
            <a:endParaRPr kumimoji="0" lang="en-US" altLang="zh-TW" sz="1000" dirty="0">
              <a:solidFill>
                <a:srgbClr val="000000"/>
              </a:solidFill>
              <a:ea typeface="DFKai-SB" pitchFamily="65" charset="-120"/>
            </a:endParaRPr>
          </a:p>
        </p:txBody>
      </p:sp>
      <p:sp>
        <p:nvSpPr>
          <p:cNvPr id="13373" name="Working Draft Text" hidden="1"/>
          <p:cNvSpPr txBox="1">
            <a:spLocks noChangeArrowheads="1"/>
          </p:cNvSpPr>
          <p:nvPr/>
        </p:nvSpPr>
        <p:spPr bwMode="auto">
          <a:xfrm>
            <a:off x="2969723" y="367361"/>
            <a:ext cx="1106072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kumimoji="0" lang="en-US" altLang="zh-TW" sz="1000" b="1" dirty="0">
                <a:solidFill>
                  <a:srgbClr val="000000"/>
                </a:solidFill>
                <a:ea typeface="DFKai-SB" pitchFamily="65" charset="-120"/>
              </a:rPr>
              <a:t>WORKING DRAFT</a:t>
            </a:r>
          </a:p>
        </p:txBody>
      </p:sp>
      <p:grpSp>
        <p:nvGrpSpPr>
          <p:cNvPr id="13465" name="McK Title Elements"/>
          <p:cNvGrpSpPr>
            <a:grpSpLocks/>
          </p:cNvGrpSpPr>
          <p:nvPr/>
        </p:nvGrpSpPr>
        <p:grpSpPr bwMode="auto">
          <a:xfrm>
            <a:off x="10" y="21"/>
            <a:ext cx="8521655" cy="7202601"/>
            <a:chOff x="0" y="0"/>
            <a:chExt cx="4772" cy="4235"/>
          </a:xfrm>
        </p:grpSpPr>
        <p:sp>
          <p:nvSpPr>
            <p:cNvPr id="13332" name="McK Document type" hidden="1"/>
            <p:cNvSpPr txBox="1">
              <a:spLocks noChangeArrowheads="1"/>
            </p:cNvSpPr>
            <p:nvPr userDrawn="1"/>
          </p:nvSpPr>
          <p:spPr bwMode="auto">
            <a:xfrm>
              <a:off x="1663" y="3106"/>
              <a:ext cx="3109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r>
                <a:rPr kumimoji="0" lang="zh-TW" altLang="en-US" sz="1500" dirty="0" smtClean="0">
                  <a:solidFill>
                    <a:srgbClr val="000000"/>
                  </a:solidFill>
                  <a:ea typeface="DFKai-SB" pitchFamily="65" charset="-120"/>
                </a:rPr>
                <a:t>文件類型</a:t>
              </a:r>
              <a:endParaRPr kumimoji="0" lang="en-US" altLang="zh-TW" sz="1500" dirty="0">
                <a:solidFill>
                  <a:srgbClr val="000000"/>
                </a:solidFill>
                <a:ea typeface="DFKai-SB" pitchFamily="65" charset="-120"/>
              </a:endParaRPr>
            </a:p>
          </p:txBody>
        </p:sp>
        <p:sp>
          <p:nvSpPr>
            <p:cNvPr id="13333" name="McK Date" hidden="1"/>
            <p:cNvSpPr txBox="1">
              <a:spLocks noChangeArrowheads="1"/>
            </p:cNvSpPr>
            <p:nvPr userDrawn="1"/>
          </p:nvSpPr>
          <p:spPr bwMode="auto">
            <a:xfrm>
              <a:off x="1663" y="3275"/>
              <a:ext cx="3109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r>
                <a:rPr kumimoji="0" lang="zh-TW" altLang="en-US" sz="1500" dirty="0">
                  <a:solidFill>
                    <a:srgbClr val="000000"/>
                  </a:solidFill>
                  <a:ea typeface="DFKai-SB" pitchFamily="65" charset="-120"/>
                </a:rPr>
                <a:t>日期</a:t>
              </a:r>
              <a:endParaRPr kumimoji="0" lang="en-US" altLang="zh-TW" sz="1500" dirty="0">
                <a:solidFill>
                  <a:srgbClr val="000000"/>
                </a:solidFill>
                <a:ea typeface="DFKai-SB" pitchFamily="65" charset="-120"/>
              </a:endParaRPr>
            </a:p>
          </p:txBody>
        </p:sp>
        <p:sp>
          <p:nvSpPr>
            <p:cNvPr id="13352" name="McK Disclaimer" hidden="1"/>
            <p:cNvSpPr>
              <a:spLocks noChangeArrowheads="1"/>
            </p:cNvSpPr>
            <p:nvPr userDrawn="1">
              <p:custDataLst>
                <p:tags r:id="rId3"/>
              </p:custDataLst>
            </p:nvPr>
          </p:nvSpPr>
          <p:spPr bwMode="auto">
            <a:xfrm>
              <a:off x="1663" y="3705"/>
              <a:ext cx="2777" cy="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defTabSz="804863"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401638" defTabSz="804863"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804863" defTabSz="804863"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206500" defTabSz="804863"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608138" defTabSz="804863"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065338" defTabSz="804863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522538" defTabSz="804863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2979738" defTabSz="804863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436938" defTabSz="804863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r>
                <a:rPr kumimoji="0" lang="zh-TW" altLang="en-US" sz="900" dirty="0" smtClean="0">
                  <a:solidFill>
                    <a:srgbClr val="000000"/>
                  </a:solidFill>
                  <a:ea typeface="DFKai-SB" pitchFamily="65" charset="-120"/>
                </a:rPr>
                <a:t>專屬機密資料</a:t>
              </a:r>
            </a:p>
            <a:p>
              <a:pPr eaLnBrk="0" hangingPunct="0"/>
              <a:r>
                <a:rPr kumimoji="0" lang="zh-TW" altLang="en-US" sz="900" dirty="0" smtClean="0">
                  <a:solidFill>
                    <a:srgbClr val="000000"/>
                  </a:solidFill>
                  <a:ea typeface="DFKai-SB" pitchFamily="65" charset="-120"/>
                </a:rPr>
                <a:t>未經麥肯錫許可，任何對此資料的使用嚴格禁止</a:t>
              </a:r>
              <a:endParaRPr kumimoji="0" lang="en-US" altLang="zh-TW" sz="900" dirty="0">
                <a:solidFill>
                  <a:srgbClr val="000000"/>
                </a:solidFill>
                <a:ea typeface="DFKai-SB" pitchFamily="65" charset="-120"/>
              </a:endParaRPr>
            </a:p>
          </p:txBody>
        </p:sp>
        <p:sp>
          <p:nvSpPr>
            <p:cNvPr id="13458" name="TitleBottomPlaceholder" hidden="1"/>
            <p:cNvSpPr>
              <a:spLocks noChangeArrowheads="1"/>
            </p:cNvSpPr>
            <p:nvPr userDrawn="1"/>
          </p:nvSpPr>
          <p:spPr bwMode="auto">
            <a:xfrm>
              <a:off x="0" y="1410"/>
              <a:ext cx="1382" cy="2825"/>
            </a:xfrm>
            <a:prstGeom prst="rect">
              <a:avLst/>
            </a:prstGeom>
            <a:solidFill>
              <a:srgbClr val="0065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spcAft>
                  <a:spcPct val="50000"/>
                </a:spcAft>
                <a:buClr>
                  <a:srgbClr val="000000"/>
                </a:buClr>
              </a:pPr>
              <a:endParaRPr kumimoji="0" lang="en-US" sz="1500">
                <a:solidFill>
                  <a:srgbClr val="000000"/>
                </a:solidFill>
                <a:ea typeface="DFKai-SB" pitchFamily="65" charset="-120"/>
              </a:endParaRPr>
            </a:p>
          </p:txBody>
        </p:sp>
        <p:sp>
          <p:nvSpPr>
            <p:cNvPr id="13459" name="TitleTopPlaceholder" hidden="1"/>
            <p:cNvSpPr>
              <a:spLocks noChangeArrowheads="1"/>
            </p:cNvSpPr>
            <p:nvPr userDrawn="1"/>
          </p:nvSpPr>
          <p:spPr bwMode="auto">
            <a:xfrm>
              <a:off x="0" y="0"/>
              <a:ext cx="1382" cy="1410"/>
            </a:xfrm>
            <a:prstGeom prst="rect">
              <a:avLst/>
            </a:prstGeom>
            <a:solidFill>
              <a:srgbClr val="91A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spcAft>
                  <a:spcPct val="50000"/>
                </a:spcAft>
                <a:buClr>
                  <a:srgbClr val="000000"/>
                </a:buClr>
              </a:pPr>
              <a:endParaRPr kumimoji="0" lang="en-US" sz="1500">
                <a:solidFill>
                  <a:srgbClr val="000000"/>
                </a:solidFill>
                <a:ea typeface="DFKai-SB" pitchFamily="65" charset="-120"/>
              </a:endParaRPr>
            </a:p>
          </p:txBody>
        </p:sp>
      </p:grpSp>
      <p:pic>
        <p:nvPicPr>
          <p:cNvPr id="13463" name="TitleBottomBarBW" hidden="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879" y="6903357"/>
            <a:ext cx="1841121" cy="20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467" name="doc id"/>
          <p:cNvSpPr>
            <a:spLocks noChangeArrowheads="1"/>
          </p:cNvSpPr>
          <p:nvPr/>
        </p:nvSpPr>
        <p:spPr bwMode="auto">
          <a:xfrm>
            <a:off x="9091324" y="39119"/>
            <a:ext cx="739305" cy="130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defTabSz="895350"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endParaRPr kumimoji="0" lang="cs-CZ" sz="900">
              <a:solidFill>
                <a:srgbClr val="000000"/>
              </a:solidFill>
              <a:ea typeface="DFKai-SB" pitchFamily="65" charset="-120"/>
            </a:endParaRPr>
          </a:p>
        </p:txBody>
      </p:sp>
      <p:pic>
        <p:nvPicPr>
          <p:cNvPr id="13468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9812" y="3969509"/>
            <a:ext cx="7110902" cy="3241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1610766" y="2285870"/>
            <a:ext cx="5551933" cy="538609"/>
          </a:xfrm>
        </p:spPr>
        <p:txBody>
          <a:bodyPr/>
          <a:lstStyle>
            <a:lvl1pPr>
              <a:defRPr sz="3500" b="0"/>
            </a:lvl1pPr>
          </a:lstStyle>
          <a:p>
            <a:pPr lvl="0"/>
            <a:r>
              <a:rPr lang="en-US" altLang="zh-TW" noProof="0" smtClean="0"/>
              <a:t>Click to edit Master title</a:t>
            </a:r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1610766" y="4142985"/>
            <a:ext cx="5551933" cy="230832"/>
          </a:xfrm>
        </p:spPr>
        <p:txBody>
          <a:bodyPr/>
          <a:lstStyle>
            <a:lvl1pPr>
              <a:defRPr sz="1500"/>
            </a:lvl1pPr>
          </a:lstStyle>
          <a:p>
            <a:pPr lvl="0"/>
            <a:r>
              <a:rPr lang="en-US" altLang="zh-TW" noProof="0" smtClean="0"/>
              <a:t>Click to edit Master subtitle style</a:t>
            </a:r>
          </a:p>
        </p:txBody>
      </p:sp>
      <p:pic>
        <p:nvPicPr>
          <p:cNvPr id="21" name="Picture 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26"/>
            <a:ext cx="10080625" cy="142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10" y="142751"/>
            <a:ext cx="2453478" cy="41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3883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3978" y="2090205"/>
            <a:ext cx="4839414" cy="13849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054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537" y="4627705"/>
            <a:ext cx="8568085" cy="1354217"/>
          </a:xfrm>
        </p:spPr>
        <p:txBody>
          <a:bodyPr/>
          <a:lstStyle>
            <a:lvl1pPr algn="l">
              <a:defRPr sz="4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537" y="4289157"/>
            <a:ext cx="8568085" cy="338554"/>
          </a:xfrm>
        </p:spPr>
        <p:txBody>
          <a:bodyPr anchor="b"/>
          <a:lstStyle>
            <a:lvl1pPr marL="0" indent="0">
              <a:buNone/>
              <a:defRPr sz="2200"/>
            </a:lvl1pPr>
            <a:lvl2pPr marL="499523" indent="0">
              <a:buNone/>
              <a:defRPr sz="2100"/>
            </a:lvl2pPr>
            <a:lvl3pPr marL="999141" indent="0">
              <a:buNone/>
              <a:defRPr sz="1800"/>
            </a:lvl3pPr>
            <a:lvl4pPr marL="1498719" indent="0">
              <a:buNone/>
              <a:defRPr sz="1500"/>
            </a:lvl4pPr>
            <a:lvl5pPr marL="1998287" indent="0">
              <a:buNone/>
              <a:defRPr sz="1500"/>
            </a:lvl5pPr>
            <a:lvl6pPr marL="2497861" indent="0">
              <a:buNone/>
              <a:defRPr sz="1500"/>
            </a:lvl6pPr>
            <a:lvl7pPr marL="2997435" indent="0">
              <a:buNone/>
              <a:defRPr sz="1500"/>
            </a:lvl7pPr>
            <a:lvl8pPr marL="3497009" indent="0">
              <a:buNone/>
              <a:defRPr sz="1500"/>
            </a:lvl8pPr>
            <a:lvl9pPr marL="3996582" indent="0">
              <a:buNone/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85096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1607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594386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9612758" y="6894770"/>
            <a:ext cx="219648" cy="163270"/>
          </a:xfrm>
          <a:prstGeom prst="rect">
            <a:avLst/>
          </a:prstGeom>
          <a:ln/>
        </p:spPr>
        <p:txBody>
          <a:bodyPr lIns="100734" tIns="50367" rIns="100734" bIns="50367"/>
          <a:lstStyle>
            <a:lvl1pPr>
              <a:defRPr/>
            </a:lvl1pPr>
          </a:lstStyle>
          <a:p>
            <a:pPr>
              <a:spcAft>
                <a:spcPct val="50000"/>
              </a:spcAft>
              <a:buClr>
                <a:srgbClr val="000000"/>
              </a:buClr>
              <a:defRPr/>
            </a:pPr>
            <a:fld id="{2096F6CE-56DE-4587-9E6F-9E9789858A74}" type="slidenum">
              <a:rPr kumimoji="0" lang="zh-TW" altLang="en-US" sz="1500">
                <a:solidFill>
                  <a:srgbClr val="000000"/>
                </a:solidFill>
                <a:ea typeface="DFKai-SB" pitchFamily="65" charset="-120"/>
              </a:rPr>
              <a:pPr>
                <a:spcAft>
                  <a:spcPct val="50000"/>
                </a:spcAft>
                <a:buClr>
                  <a:srgbClr val="000000"/>
                </a:buClr>
                <a:defRPr/>
              </a:pPr>
              <a:t>‹#›</a:t>
            </a:fld>
            <a:r>
              <a:rPr kumimoji="0" lang="en-US" altLang="zh-TW" sz="1500">
                <a:solidFill>
                  <a:srgbClr val="000000"/>
                </a:solidFill>
                <a:ea typeface="DFKai-SB" pitchFamily="65" charset="-12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58814623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42"/>
          <p:cNvSpPr>
            <a:spLocks noChangeArrowheads="1"/>
          </p:cNvSpPr>
          <p:nvPr userDrawn="1"/>
        </p:nvSpPr>
        <p:spPr bwMode="auto">
          <a:xfrm>
            <a:off x="0" y="1"/>
            <a:ext cx="10080625" cy="4497578"/>
          </a:xfrm>
          <a:prstGeom prst="rect">
            <a:avLst/>
          </a:prstGeom>
          <a:solidFill>
            <a:srgbClr val="00716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842" tIns="44422" rIns="88842" bIns="44422" anchor="ctr"/>
          <a:lstStyle/>
          <a:p>
            <a:pPr defTabSz="987461"/>
            <a:endParaRPr lang="zh-TW" altLang="en-US" sz="23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" name="Rectangle 1043"/>
          <p:cNvSpPr>
            <a:spLocks noChangeArrowheads="1"/>
          </p:cNvSpPr>
          <p:nvPr userDrawn="1"/>
        </p:nvSpPr>
        <p:spPr bwMode="auto">
          <a:xfrm>
            <a:off x="8899818" y="1"/>
            <a:ext cx="1180827" cy="4497578"/>
          </a:xfrm>
          <a:prstGeom prst="rect">
            <a:avLst/>
          </a:prstGeom>
          <a:solidFill>
            <a:srgbClr val="197F7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842" tIns="44422" rIns="88842" bIns="44422" anchor="ctr"/>
          <a:lstStyle/>
          <a:p>
            <a:pPr defTabSz="987461"/>
            <a:endParaRPr lang="zh-TW" altLang="en-US" sz="23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" name="Rectangle 1044"/>
          <p:cNvSpPr>
            <a:spLocks noChangeArrowheads="1"/>
          </p:cNvSpPr>
          <p:nvPr userDrawn="1"/>
        </p:nvSpPr>
        <p:spPr bwMode="auto">
          <a:xfrm>
            <a:off x="0" y="4497579"/>
            <a:ext cx="10080625" cy="701580"/>
          </a:xfrm>
          <a:prstGeom prst="rect">
            <a:avLst/>
          </a:prstGeom>
          <a:solidFill>
            <a:srgbClr val="338D8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842" tIns="44422" rIns="88842" bIns="44422" anchor="ctr"/>
          <a:lstStyle/>
          <a:p>
            <a:pPr defTabSz="987461"/>
            <a:endParaRPr lang="zh-TW" altLang="en-US" sz="23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Rectangle 1045"/>
          <p:cNvSpPr>
            <a:spLocks noChangeArrowheads="1"/>
          </p:cNvSpPr>
          <p:nvPr userDrawn="1"/>
        </p:nvSpPr>
        <p:spPr bwMode="auto">
          <a:xfrm>
            <a:off x="0" y="5199158"/>
            <a:ext cx="10080625" cy="216444"/>
          </a:xfrm>
          <a:prstGeom prst="rect">
            <a:avLst/>
          </a:prstGeom>
          <a:solidFill>
            <a:srgbClr val="80B8B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842" tIns="44422" rIns="88842" bIns="44422" anchor="ctr"/>
          <a:lstStyle/>
          <a:p>
            <a:pPr defTabSz="987461"/>
            <a:endParaRPr lang="zh-TW" altLang="en-US" sz="23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" name="Rectangle 1046"/>
          <p:cNvSpPr>
            <a:spLocks noChangeArrowheads="1"/>
          </p:cNvSpPr>
          <p:nvPr userDrawn="1"/>
        </p:nvSpPr>
        <p:spPr bwMode="auto">
          <a:xfrm>
            <a:off x="8899818" y="4497579"/>
            <a:ext cx="1180827" cy="701580"/>
          </a:xfrm>
          <a:prstGeom prst="rect">
            <a:avLst/>
          </a:prstGeom>
          <a:solidFill>
            <a:srgbClr val="6AA83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842" tIns="44422" rIns="88842" bIns="44422" anchor="ctr"/>
          <a:lstStyle/>
          <a:p>
            <a:pPr defTabSz="987461"/>
            <a:endParaRPr lang="zh-TW" altLang="en-US" sz="23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9" name="Rectangle 1047"/>
          <p:cNvSpPr>
            <a:spLocks noChangeArrowheads="1"/>
          </p:cNvSpPr>
          <p:nvPr userDrawn="1"/>
        </p:nvSpPr>
        <p:spPr bwMode="auto">
          <a:xfrm>
            <a:off x="8899818" y="5199158"/>
            <a:ext cx="1180827" cy="216444"/>
          </a:xfrm>
          <a:prstGeom prst="rect">
            <a:avLst/>
          </a:prstGeom>
          <a:solidFill>
            <a:srgbClr val="66AAA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842" tIns="44422" rIns="88842" bIns="44422" anchor="ctr"/>
          <a:lstStyle/>
          <a:p>
            <a:pPr defTabSz="987461"/>
            <a:endParaRPr lang="zh-TW" altLang="en-US" sz="23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" name="Rectangle 1048"/>
          <p:cNvSpPr>
            <a:spLocks noChangeArrowheads="1"/>
          </p:cNvSpPr>
          <p:nvPr userDrawn="1"/>
        </p:nvSpPr>
        <p:spPr bwMode="auto">
          <a:xfrm>
            <a:off x="8899818" y="5415602"/>
            <a:ext cx="1180827" cy="1780820"/>
          </a:xfrm>
          <a:prstGeom prst="rect">
            <a:avLst/>
          </a:prstGeom>
          <a:solidFill>
            <a:srgbClr val="CCE3E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842" tIns="44422" rIns="88842" bIns="44422" anchor="ctr"/>
          <a:lstStyle/>
          <a:p>
            <a:pPr defTabSz="987461"/>
            <a:endParaRPr lang="zh-TW" altLang="en-US" sz="23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269" name="Rectangle 1053"/>
          <p:cNvSpPr>
            <a:spLocks noGrp="1" noChangeArrowheads="1"/>
          </p:cNvSpPr>
          <p:nvPr>
            <p:ph type="ctrTitle" sz="quarter"/>
          </p:nvPr>
        </p:nvSpPr>
        <p:spPr>
          <a:xfrm>
            <a:off x="252024" y="880707"/>
            <a:ext cx="8568531" cy="1200150"/>
          </a:xfrm>
        </p:spPr>
        <p:txBody>
          <a:bodyPr/>
          <a:lstStyle>
            <a:lvl1pPr algn="r">
              <a:defRPr sz="4600">
                <a:solidFill>
                  <a:schemeClr val="bg1"/>
                </a:solidFill>
                <a:ea typeface="華康中明體" pitchFamily="49" charset="-120"/>
              </a:defRPr>
            </a:lvl1pPr>
          </a:lstStyle>
          <a:p>
            <a:pPr lvl="0"/>
            <a:r>
              <a:rPr lang="en-US" altLang="zh-TW" noProof="0" smtClean="0"/>
              <a:t>Click to edit Master title style</a:t>
            </a:r>
          </a:p>
        </p:txBody>
      </p:sp>
      <p:sp>
        <p:nvSpPr>
          <p:cNvPr id="10270" name="Rectangle 10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764110" y="2240595"/>
            <a:ext cx="7056438" cy="1279264"/>
          </a:xfrm>
        </p:spPr>
        <p:txBody>
          <a:bodyPr/>
          <a:lstStyle>
            <a:lvl1pPr marL="0" indent="0" algn="r">
              <a:buFontTx/>
              <a:buNone/>
              <a:defRPr>
                <a:solidFill>
                  <a:schemeClr val="bg1"/>
                </a:solidFill>
                <a:ea typeface="華康中明體" pitchFamily="49" charset="-120"/>
              </a:defRPr>
            </a:lvl1pPr>
          </a:lstStyle>
          <a:p>
            <a:pPr lvl="0"/>
            <a:r>
              <a:rPr lang="en-US" altLang="zh-TW" noProof="0" smtClean="0"/>
              <a:t>Click to edit Master subtitle style</a:t>
            </a:r>
          </a:p>
        </p:txBody>
      </p:sp>
      <p:pic>
        <p:nvPicPr>
          <p:cNvPr id="12" name="Picture 2" descr="D:\Users\003408\Desktop\牛仔\素材\新台壽\台灣人壽_透明底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136" y="6020386"/>
            <a:ext cx="2708472" cy="835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4126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87786" y="1080172"/>
            <a:ext cx="8568531" cy="508869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b="0" baseline="0"/>
            </a:lvl1pPr>
          </a:lstStyle>
          <a:p>
            <a:pPr>
              <a:defRPr/>
            </a:pPr>
            <a:fld id="{58012437-E91C-4636-B161-EDE6BB0BF2A0}" type="slidenum">
              <a:rPr lang="en-US" altLang="zh-TW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srgbClr val="000000"/>
              </a:solidFill>
            </a:endParaRPr>
          </a:p>
        </p:txBody>
      </p:sp>
      <p:sp>
        <p:nvSpPr>
          <p:cNvPr id="7" name="標題 1"/>
          <p:cNvSpPr>
            <a:spLocks noGrp="1"/>
          </p:cNvSpPr>
          <p:nvPr>
            <p:ph type="title"/>
          </p:nvPr>
        </p:nvSpPr>
        <p:spPr>
          <a:xfrm>
            <a:off x="179986" y="62179"/>
            <a:ext cx="8568531" cy="879214"/>
          </a:xfrm>
        </p:spPr>
        <p:txBody>
          <a:bodyPr/>
          <a:lstStyle>
            <a:lvl2pPr>
              <a:defRPr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defRPr>
            </a:lvl2pPr>
          </a:lstStyle>
          <a:p>
            <a:pPr lvl="1" defTabSz="797096"/>
            <a:endParaRPr lang="zh-TW" altLang="en-US" sz="3200" dirty="0">
              <a:solidFill>
                <a:schemeClr val="tx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108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95680" y="4627461"/>
            <a:ext cx="8568531" cy="1430029"/>
          </a:xfrm>
        </p:spPr>
        <p:txBody>
          <a:bodyPr anchor="t"/>
          <a:lstStyle>
            <a:lvl1pPr algn="l">
              <a:defRPr sz="39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95680" y="3052624"/>
            <a:ext cx="8568531" cy="1574823"/>
          </a:xfrm>
        </p:spPr>
        <p:txBody>
          <a:bodyPr anchor="b"/>
          <a:lstStyle>
            <a:lvl1pPr marL="0" indent="0">
              <a:buNone/>
              <a:defRPr sz="1900"/>
            </a:lvl1pPr>
            <a:lvl2pPr marL="444202" indent="0">
              <a:buNone/>
              <a:defRPr sz="1800"/>
            </a:lvl2pPr>
            <a:lvl3pPr marL="888401" indent="0">
              <a:buNone/>
              <a:defRPr sz="1600"/>
            </a:lvl3pPr>
            <a:lvl4pPr marL="1332604" indent="0">
              <a:buNone/>
              <a:defRPr sz="1400"/>
            </a:lvl4pPr>
            <a:lvl5pPr marL="1776805" indent="0">
              <a:buNone/>
              <a:defRPr sz="1400"/>
            </a:lvl5pPr>
            <a:lvl6pPr marL="2221007" indent="0">
              <a:buNone/>
              <a:defRPr sz="1400"/>
            </a:lvl6pPr>
            <a:lvl7pPr marL="2665205" indent="0">
              <a:buNone/>
              <a:defRPr sz="1400"/>
            </a:lvl7pPr>
            <a:lvl8pPr marL="3109404" indent="0">
              <a:buNone/>
              <a:defRPr sz="1400"/>
            </a:lvl8pPr>
            <a:lvl9pPr marL="3553606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900923" y="6776098"/>
            <a:ext cx="2100131" cy="480657"/>
          </a:xfrm>
          <a:ln/>
        </p:spPr>
        <p:txBody>
          <a:bodyPr/>
          <a:lstStyle>
            <a:lvl1pPr>
              <a:defRPr b="0" baseline="0"/>
            </a:lvl1pPr>
          </a:lstStyle>
          <a:p>
            <a:pPr>
              <a:defRPr/>
            </a:pPr>
            <a:fld id="{58012437-E91C-4636-B161-EDE6BB0BF2A0}" type="slidenum">
              <a:rPr lang="en-US" altLang="zh-TW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056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756049" y="1359876"/>
            <a:ext cx="4208185" cy="5088695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19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116409" y="1359876"/>
            <a:ext cx="4208185" cy="5088695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19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900923" y="6776098"/>
            <a:ext cx="2100131" cy="480657"/>
          </a:xfrm>
          <a:ln/>
        </p:spPr>
        <p:txBody>
          <a:bodyPr/>
          <a:lstStyle>
            <a:lvl1pPr>
              <a:defRPr b="0" baseline="0"/>
            </a:lvl1pPr>
          </a:lstStyle>
          <a:p>
            <a:pPr>
              <a:defRPr/>
            </a:pPr>
            <a:fld id="{58012437-E91C-4636-B161-EDE6BB0BF2A0}" type="slidenum">
              <a:rPr lang="en-US" altLang="zh-TW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130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4031" y="288096"/>
            <a:ext cx="9072563" cy="120015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04033" y="1612158"/>
            <a:ext cx="4453861" cy="671726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44202" indent="0">
              <a:buNone/>
              <a:defRPr sz="1900" b="1"/>
            </a:lvl2pPr>
            <a:lvl3pPr marL="888401" indent="0">
              <a:buNone/>
              <a:defRPr sz="1800" b="1"/>
            </a:lvl3pPr>
            <a:lvl4pPr marL="1332604" indent="0">
              <a:buNone/>
              <a:defRPr sz="1600" b="1"/>
            </a:lvl4pPr>
            <a:lvl5pPr marL="1776805" indent="0">
              <a:buNone/>
              <a:defRPr sz="1600" b="1"/>
            </a:lvl5pPr>
            <a:lvl6pPr marL="2221007" indent="0">
              <a:buNone/>
              <a:defRPr sz="1600" b="1"/>
            </a:lvl6pPr>
            <a:lvl7pPr marL="2665205" indent="0">
              <a:buNone/>
              <a:defRPr sz="1600" b="1"/>
            </a:lvl7pPr>
            <a:lvl8pPr marL="3109404" indent="0">
              <a:buNone/>
              <a:defRPr sz="1600" b="1"/>
            </a:lvl8pPr>
            <a:lvl9pPr marL="3553606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4033" y="2283883"/>
            <a:ext cx="4453861" cy="4148280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5121155" y="1612158"/>
            <a:ext cx="4455446" cy="671726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44202" indent="0">
              <a:buNone/>
              <a:defRPr sz="1900" b="1"/>
            </a:lvl2pPr>
            <a:lvl3pPr marL="888401" indent="0">
              <a:buNone/>
              <a:defRPr sz="1800" b="1"/>
            </a:lvl3pPr>
            <a:lvl4pPr marL="1332604" indent="0">
              <a:buNone/>
              <a:defRPr sz="1600" b="1"/>
            </a:lvl4pPr>
            <a:lvl5pPr marL="1776805" indent="0">
              <a:buNone/>
              <a:defRPr sz="1600" b="1"/>
            </a:lvl5pPr>
            <a:lvl6pPr marL="2221007" indent="0">
              <a:buNone/>
              <a:defRPr sz="1600" b="1"/>
            </a:lvl6pPr>
            <a:lvl7pPr marL="2665205" indent="0">
              <a:buNone/>
              <a:defRPr sz="1600" b="1"/>
            </a:lvl7pPr>
            <a:lvl8pPr marL="3109404" indent="0">
              <a:buNone/>
              <a:defRPr sz="1600" b="1"/>
            </a:lvl8pPr>
            <a:lvl9pPr marL="3553606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5121155" y="2283883"/>
            <a:ext cx="4455446" cy="4148280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900923" y="6776098"/>
            <a:ext cx="2100131" cy="480657"/>
          </a:xfrm>
          <a:ln/>
        </p:spPr>
        <p:txBody>
          <a:bodyPr/>
          <a:lstStyle>
            <a:lvl1pPr>
              <a:defRPr b="0" baseline="0"/>
            </a:lvl1pPr>
          </a:lstStyle>
          <a:p>
            <a:pPr>
              <a:defRPr/>
            </a:pPr>
            <a:fld id="{58012437-E91C-4636-B161-EDE6BB0BF2A0}" type="slidenum">
              <a:rPr lang="en-US" altLang="zh-TW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4746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900923" y="6776098"/>
            <a:ext cx="2100131" cy="480657"/>
          </a:xfrm>
          <a:ln/>
        </p:spPr>
        <p:txBody>
          <a:bodyPr/>
          <a:lstStyle>
            <a:lvl1pPr>
              <a:defRPr b="0" baseline="0"/>
            </a:lvl1pPr>
          </a:lstStyle>
          <a:p>
            <a:pPr>
              <a:defRPr/>
            </a:pPr>
            <a:fld id="{58012437-E91C-4636-B161-EDE6BB0BF2A0}" type="slidenum">
              <a:rPr lang="en-US" altLang="zh-TW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066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900923" y="6776098"/>
            <a:ext cx="2100131" cy="480657"/>
          </a:xfrm>
          <a:ln/>
        </p:spPr>
        <p:txBody>
          <a:bodyPr/>
          <a:lstStyle>
            <a:lvl1pPr>
              <a:defRPr b="0" baseline="0"/>
            </a:lvl1pPr>
          </a:lstStyle>
          <a:p>
            <a:pPr>
              <a:defRPr/>
            </a:pPr>
            <a:fld id="{58012437-E91C-4636-B161-EDE6BB0BF2A0}" type="slidenum">
              <a:rPr lang="en-US" altLang="zh-TW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460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4031" y="286603"/>
            <a:ext cx="3315828" cy="1219556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941911" y="286606"/>
            <a:ext cx="5634687" cy="6145545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3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504031" y="1506161"/>
            <a:ext cx="3315828" cy="4925989"/>
          </a:xfrm>
        </p:spPr>
        <p:txBody>
          <a:bodyPr/>
          <a:lstStyle>
            <a:lvl1pPr marL="0" indent="0">
              <a:buNone/>
              <a:defRPr sz="1400"/>
            </a:lvl1pPr>
            <a:lvl2pPr marL="444202" indent="0">
              <a:buNone/>
              <a:defRPr sz="1200"/>
            </a:lvl2pPr>
            <a:lvl3pPr marL="888401" indent="0">
              <a:buNone/>
              <a:defRPr sz="1000"/>
            </a:lvl3pPr>
            <a:lvl4pPr marL="1332604" indent="0">
              <a:buNone/>
              <a:defRPr sz="900"/>
            </a:lvl4pPr>
            <a:lvl5pPr marL="1776805" indent="0">
              <a:buNone/>
              <a:defRPr sz="900"/>
            </a:lvl5pPr>
            <a:lvl6pPr marL="2221007" indent="0">
              <a:buNone/>
              <a:defRPr sz="900"/>
            </a:lvl6pPr>
            <a:lvl7pPr marL="2665205" indent="0">
              <a:buNone/>
              <a:defRPr sz="900"/>
            </a:lvl7pPr>
            <a:lvl8pPr marL="3109404" indent="0">
              <a:buNone/>
              <a:defRPr sz="900"/>
            </a:lvl8pPr>
            <a:lvl9pPr marL="3553606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900923" y="6776098"/>
            <a:ext cx="2100131" cy="480657"/>
          </a:xfrm>
          <a:ln/>
        </p:spPr>
        <p:txBody>
          <a:bodyPr/>
          <a:lstStyle>
            <a:lvl1pPr>
              <a:defRPr b="0" baseline="0"/>
            </a:lvl1pPr>
          </a:lstStyle>
          <a:p>
            <a:pPr>
              <a:defRPr/>
            </a:pPr>
            <a:fld id="{58012437-E91C-4636-B161-EDE6BB0BF2A0}" type="slidenum">
              <a:rPr lang="en-US" altLang="zh-TW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0419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76500" y="5040944"/>
            <a:ext cx="6048375" cy="594104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976500" y="643384"/>
            <a:ext cx="6048375" cy="4319943"/>
          </a:xfrm>
        </p:spPr>
        <p:txBody>
          <a:bodyPr/>
          <a:lstStyle>
            <a:lvl1pPr marL="0" indent="0">
              <a:buNone/>
              <a:defRPr sz="3100"/>
            </a:lvl1pPr>
            <a:lvl2pPr marL="444202" indent="0">
              <a:buNone/>
              <a:defRPr sz="2700"/>
            </a:lvl2pPr>
            <a:lvl3pPr marL="888401" indent="0">
              <a:buNone/>
              <a:defRPr sz="2300"/>
            </a:lvl3pPr>
            <a:lvl4pPr marL="1332604" indent="0">
              <a:buNone/>
              <a:defRPr sz="1900"/>
            </a:lvl4pPr>
            <a:lvl5pPr marL="1776805" indent="0">
              <a:buNone/>
              <a:defRPr sz="1900"/>
            </a:lvl5pPr>
            <a:lvl6pPr marL="2221007" indent="0">
              <a:buNone/>
              <a:defRPr sz="1900"/>
            </a:lvl6pPr>
            <a:lvl7pPr marL="2665205" indent="0">
              <a:buNone/>
              <a:defRPr sz="1900"/>
            </a:lvl7pPr>
            <a:lvl8pPr marL="3109404" indent="0">
              <a:buNone/>
              <a:defRPr sz="1900"/>
            </a:lvl8pPr>
            <a:lvl9pPr marL="3553606" indent="0">
              <a:buNone/>
              <a:defRPr sz="19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976500" y="5635033"/>
            <a:ext cx="6048375" cy="846374"/>
          </a:xfrm>
        </p:spPr>
        <p:txBody>
          <a:bodyPr/>
          <a:lstStyle>
            <a:lvl1pPr marL="0" indent="0">
              <a:buNone/>
              <a:defRPr sz="1400"/>
            </a:lvl1pPr>
            <a:lvl2pPr marL="444202" indent="0">
              <a:buNone/>
              <a:defRPr sz="1200"/>
            </a:lvl2pPr>
            <a:lvl3pPr marL="888401" indent="0">
              <a:buNone/>
              <a:defRPr sz="1000"/>
            </a:lvl3pPr>
            <a:lvl4pPr marL="1332604" indent="0">
              <a:buNone/>
              <a:defRPr sz="900"/>
            </a:lvl4pPr>
            <a:lvl5pPr marL="1776805" indent="0">
              <a:buNone/>
              <a:defRPr sz="900"/>
            </a:lvl5pPr>
            <a:lvl6pPr marL="2221007" indent="0">
              <a:buNone/>
              <a:defRPr sz="900"/>
            </a:lvl6pPr>
            <a:lvl7pPr marL="2665205" indent="0">
              <a:buNone/>
              <a:defRPr sz="900"/>
            </a:lvl7pPr>
            <a:lvl8pPr marL="3109404" indent="0">
              <a:buNone/>
              <a:defRPr sz="900"/>
            </a:lvl8pPr>
            <a:lvl9pPr marL="3553606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900923" y="6776098"/>
            <a:ext cx="2100131" cy="480657"/>
          </a:xfrm>
          <a:ln/>
        </p:spPr>
        <p:txBody>
          <a:bodyPr/>
          <a:lstStyle>
            <a:lvl1pPr>
              <a:defRPr b="0" baseline="0"/>
            </a:lvl1pPr>
          </a:lstStyle>
          <a:p>
            <a:pPr>
              <a:defRPr/>
            </a:pPr>
            <a:fld id="{58012437-E91C-4636-B161-EDE6BB0BF2A0}" type="slidenum">
              <a:rPr lang="en-US" altLang="zh-TW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2932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900923" y="6776098"/>
            <a:ext cx="2100131" cy="480657"/>
          </a:xfrm>
          <a:ln/>
        </p:spPr>
        <p:txBody>
          <a:bodyPr/>
          <a:lstStyle>
            <a:lvl1pPr>
              <a:defRPr b="0" baseline="0"/>
            </a:lvl1pPr>
          </a:lstStyle>
          <a:p>
            <a:pPr>
              <a:defRPr/>
            </a:pPr>
            <a:fld id="{58012437-E91C-4636-B161-EDE6BB0BF2A0}" type="slidenum">
              <a:rPr lang="en-US" altLang="zh-TW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023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183238" y="480658"/>
            <a:ext cx="2141342" cy="596791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56048" y="480658"/>
            <a:ext cx="6275031" cy="596791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900923" y="6776098"/>
            <a:ext cx="2100131" cy="480657"/>
          </a:xfrm>
          <a:ln/>
        </p:spPr>
        <p:txBody>
          <a:bodyPr/>
          <a:lstStyle>
            <a:lvl1pPr>
              <a:defRPr b="0" baseline="0"/>
            </a:lvl1pPr>
          </a:lstStyle>
          <a:p>
            <a:pPr>
              <a:defRPr/>
            </a:pPr>
            <a:fld id="{58012437-E91C-4636-B161-EDE6BB0BF2A0}" type="slidenum">
              <a:rPr lang="en-US" altLang="zh-TW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4936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0" Type="http://schemas.openxmlformats.org/officeDocument/2006/relationships/tags" Target="../tags/tag1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tags" Target="../tags/tag4.xml"/><Relationship Id="rId4" Type="http://schemas.openxmlformats.org/officeDocument/2006/relationships/tags" Target="../tags/tag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6" Type="http://schemas.openxmlformats.org/officeDocument/2006/relationships/tags" Target="../tags/tag6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tags" Target="../tags/tag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6" Type="http://schemas.openxmlformats.org/officeDocument/2006/relationships/tags" Target="../tags/tag8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tags" Target="../tags/tag7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tags" Target="../tags/tag10.xml"/><Relationship Id="rId5" Type="http://schemas.openxmlformats.org/officeDocument/2006/relationships/slideLayout" Target="../slideLayouts/slideLayout41.xml"/><Relationship Id="rId10" Type="http://schemas.openxmlformats.org/officeDocument/2006/relationships/tags" Target="../tags/tag9.xml"/><Relationship Id="rId4" Type="http://schemas.openxmlformats.org/officeDocument/2006/relationships/slideLayout" Target="../slideLayouts/slideLayout40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tags" Target="../tags/tag12.xml"/><Relationship Id="rId5" Type="http://schemas.openxmlformats.org/officeDocument/2006/relationships/slideLayout" Target="../slideLayouts/slideLayout49.xml"/><Relationship Id="rId10" Type="http://schemas.openxmlformats.org/officeDocument/2006/relationships/tags" Target="../tags/tag11.xml"/><Relationship Id="rId4" Type="http://schemas.openxmlformats.org/officeDocument/2006/relationships/slideLayout" Target="../slideLayouts/slideLayout48.xml"/><Relationship Id="rId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tags" Target="../tags/tag14.xml"/><Relationship Id="rId5" Type="http://schemas.openxmlformats.org/officeDocument/2006/relationships/slideLayout" Target="../slideLayouts/slideLayout57.xml"/><Relationship Id="rId10" Type="http://schemas.openxmlformats.org/officeDocument/2006/relationships/tags" Target="../tags/tag13.xml"/><Relationship Id="rId4" Type="http://schemas.openxmlformats.org/officeDocument/2006/relationships/slideLayout" Target="../slideLayouts/slideLayout56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ags" Target="../tags/tag16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tags" Target="../tags/tag15.xml"/><Relationship Id="rId5" Type="http://schemas.openxmlformats.org/officeDocument/2006/relationships/slideLayout" Target="../slideLayouts/slideLayout65.xml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tags" Target="../tags/tag18.xml"/><Relationship Id="rId5" Type="http://schemas.openxmlformats.org/officeDocument/2006/relationships/slideLayout" Target="../slideLayouts/slideLayout74.xml"/><Relationship Id="rId10" Type="http://schemas.openxmlformats.org/officeDocument/2006/relationships/tags" Target="../tags/tag17.xml"/><Relationship Id="rId4" Type="http://schemas.openxmlformats.org/officeDocument/2006/relationships/slideLayout" Target="../slideLayouts/slideLayout73.xml"/><Relationship Id="rId9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tags" Target="../tags/tag22.xml"/><Relationship Id="rId5" Type="http://schemas.openxmlformats.org/officeDocument/2006/relationships/slideLayout" Target="../slideLayouts/slideLayout84.xml"/><Relationship Id="rId10" Type="http://schemas.openxmlformats.org/officeDocument/2006/relationships/tags" Target="../tags/tag21.xml"/><Relationship Id="rId4" Type="http://schemas.openxmlformats.org/officeDocument/2006/relationships/slideLayout" Target="../slideLayouts/slideLayout83.xml"/><Relationship Id="rId9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88.xml"/><Relationship Id="rId4" Type="http://schemas.openxmlformats.org/officeDocument/2006/relationships/tags" Target="../tags/tag24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89.xml"/><Relationship Id="rId4" Type="http://schemas.openxmlformats.org/officeDocument/2006/relationships/tags" Target="../tags/tag26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90.xml"/><Relationship Id="rId4" Type="http://schemas.openxmlformats.org/officeDocument/2006/relationships/tags" Target="../tags/tag28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tags" Target="../tags/tag30.xml"/><Relationship Id="rId5" Type="http://schemas.openxmlformats.org/officeDocument/2006/relationships/slideLayout" Target="../slideLayouts/slideLayout95.xml"/><Relationship Id="rId10" Type="http://schemas.openxmlformats.org/officeDocument/2006/relationships/tags" Target="../tags/tag29.xml"/><Relationship Id="rId4" Type="http://schemas.openxmlformats.org/officeDocument/2006/relationships/slideLayout" Target="../slideLayouts/slideLayout94.xml"/><Relationship Id="rId9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theme" Target="../theme/theme16.xml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5" Type="http://schemas.openxmlformats.org/officeDocument/2006/relationships/tags" Target="../tags/tag32.xml"/><Relationship Id="rId4" Type="http://schemas.openxmlformats.org/officeDocument/2006/relationships/tags" Target="../tags/tag31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tags" Target="../tags/tag34.xml"/><Relationship Id="rId5" Type="http://schemas.openxmlformats.org/officeDocument/2006/relationships/slideLayout" Target="../slideLayouts/slideLayout105.xml"/><Relationship Id="rId10" Type="http://schemas.openxmlformats.org/officeDocument/2006/relationships/tags" Target="../tags/tag33.xml"/><Relationship Id="rId4" Type="http://schemas.openxmlformats.org/officeDocument/2006/relationships/slideLayout" Target="../slideLayouts/slideLayout104.xml"/><Relationship Id="rId9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9.xml"/><Relationship Id="rId5" Type="http://schemas.openxmlformats.org/officeDocument/2006/relationships/tags" Target="../tags/tag36.xml"/><Relationship Id="rId4" Type="http://schemas.openxmlformats.org/officeDocument/2006/relationships/tags" Target="../tags/tag35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tags" Target="../tags/tag38.xml"/><Relationship Id="rId5" Type="http://schemas.openxmlformats.org/officeDocument/2006/relationships/slideLayout" Target="../slideLayouts/slideLayout115.xml"/><Relationship Id="rId10" Type="http://schemas.openxmlformats.org/officeDocument/2006/relationships/tags" Target="../tags/tag37.xml"/><Relationship Id="rId4" Type="http://schemas.openxmlformats.org/officeDocument/2006/relationships/slideLayout" Target="../slideLayouts/slideLayout114.xml"/><Relationship Id="rId9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tags" Target="../tags/tag40.xml"/><Relationship Id="rId5" Type="http://schemas.openxmlformats.org/officeDocument/2006/relationships/slideLayout" Target="../slideLayouts/slideLayout123.xml"/><Relationship Id="rId10" Type="http://schemas.openxmlformats.org/officeDocument/2006/relationships/tags" Target="../tags/tag39.xml"/><Relationship Id="rId4" Type="http://schemas.openxmlformats.org/officeDocument/2006/relationships/slideLayout" Target="../slideLayouts/slideLayout122.xml"/><Relationship Id="rId9" Type="http://schemas.openxmlformats.org/officeDocument/2006/relationships/theme" Target="../theme/theme20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32.xml"/><Relationship Id="rId11" Type="http://schemas.openxmlformats.org/officeDocument/2006/relationships/tags" Target="../tags/tag42.xml"/><Relationship Id="rId5" Type="http://schemas.openxmlformats.org/officeDocument/2006/relationships/slideLayout" Target="../slideLayouts/slideLayout131.xml"/><Relationship Id="rId10" Type="http://schemas.openxmlformats.org/officeDocument/2006/relationships/tags" Target="../tags/tag41.xml"/><Relationship Id="rId4" Type="http://schemas.openxmlformats.org/officeDocument/2006/relationships/slideLayout" Target="../slideLayouts/slideLayout130.xml"/><Relationship Id="rId9" Type="http://schemas.openxmlformats.org/officeDocument/2006/relationships/theme" Target="../theme/theme21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tags" Target="../tags/tag44.xml"/><Relationship Id="rId5" Type="http://schemas.openxmlformats.org/officeDocument/2006/relationships/slideLayout" Target="../slideLayouts/slideLayout139.xml"/><Relationship Id="rId10" Type="http://schemas.openxmlformats.org/officeDocument/2006/relationships/tags" Target="../tags/tag43.xml"/><Relationship Id="rId4" Type="http://schemas.openxmlformats.org/officeDocument/2006/relationships/slideLayout" Target="../slideLayouts/slideLayout138.xml"/><Relationship Id="rId9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0.xml"/><Relationship Id="rId3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9.xml"/><Relationship Id="rId12" Type="http://schemas.openxmlformats.org/officeDocument/2006/relationships/tags" Target="../tags/tag46.xml"/><Relationship Id="rId2" Type="http://schemas.openxmlformats.org/officeDocument/2006/relationships/slideLayout" Target="../slideLayouts/slideLayout144.xml"/><Relationship Id="rId1" Type="http://schemas.openxmlformats.org/officeDocument/2006/relationships/slideLayout" Target="../slideLayouts/slideLayout143.xml"/><Relationship Id="rId6" Type="http://schemas.openxmlformats.org/officeDocument/2006/relationships/slideLayout" Target="../slideLayouts/slideLayout148.xml"/><Relationship Id="rId11" Type="http://schemas.openxmlformats.org/officeDocument/2006/relationships/tags" Target="../tags/tag45.xml"/><Relationship Id="rId5" Type="http://schemas.openxmlformats.org/officeDocument/2006/relationships/slideLayout" Target="../slideLayouts/slideLayout147.xml"/><Relationship Id="rId10" Type="http://schemas.openxmlformats.org/officeDocument/2006/relationships/theme" Target="../theme/theme23.xml"/><Relationship Id="rId4" Type="http://schemas.openxmlformats.org/officeDocument/2006/relationships/slideLayout" Target="../slideLayouts/slideLayout146.xml"/><Relationship Id="rId9" Type="http://schemas.openxmlformats.org/officeDocument/2006/relationships/slideLayout" Target="../slideLayouts/slideLayout151.xml"/></Relationships>
</file>

<file path=ppt/slideMasters/_rels/slideMaster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4.xml"/><Relationship Id="rId2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152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heme" Target="../theme/theme24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tags" Target="../tags/tag50.xml"/><Relationship Id="rId5" Type="http://schemas.openxmlformats.org/officeDocument/2006/relationships/slideLayout" Target="../slideLayouts/slideLayout159.xml"/><Relationship Id="rId10" Type="http://schemas.openxmlformats.org/officeDocument/2006/relationships/tags" Target="../tags/tag49.xml"/><Relationship Id="rId4" Type="http://schemas.openxmlformats.org/officeDocument/2006/relationships/slideLayout" Target="../slideLayouts/slideLayout158.xml"/><Relationship Id="rId9" Type="http://schemas.openxmlformats.org/officeDocument/2006/relationships/theme" Target="../theme/theme25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0.xml"/><Relationship Id="rId3" Type="http://schemas.openxmlformats.org/officeDocument/2006/relationships/slideLayout" Target="../slideLayouts/slideLayout165.xml"/><Relationship Id="rId7" Type="http://schemas.openxmlformats.org/officeDocument/2006/relationships/slideLayout" Target="../slideLayouts/slideLayout169.xml"/><Relationship Id="rId12" Type="http://schemas.openxmlformats.org/officeDocument/2006/relationships/tags" Target="../tags/tag52.xml"/><Relationship Id="rId2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63.xml"/><Relationship Id="rId6" Type="http://schemas.openxmlformats.org/officeDocument/2006/relationships/slideLayout" Target="../slideLayouts/slideLayout168.xml"/><Relationship Id="rId11" Type="http://schemas.openxmlformats.org/officeDocument/2006/relationships/tags" Target="../tags/tag51.xml"/><Relationship Id="rId5" Type="http://schemas.openxmlformats.org/officeDocument/2006/relationships/slideLayout" Target="../slideLayouts/slideLayout167.xml"/><Relationship Id="rId10" Type="http://schemas.openxmlformats.org/officeDocument/2006/relationships/theme" Target="../theme/theme26.xml"/><Relationship Id="rId4" Type="http://schemas.openxmlformats.org/officeDocument/2006/relationships/slideLayout" Target="../slideLayouts/slideLayout166.xml"/><Relationship Id="rId9" Type="http://schemas.openxmlformats.org/officeDocument/2006/relationships/slideLayout" Target="../slideLayouts/slideLayout171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9.xml"/><Relationship Id="rId3" Type="http://schemas.openxmlformats.org/officeDocument/2006/relationships/slideLayout" Target="../slideLayouts/slideLayout174.xml"/><Relationship Id="rId7" Type="http://schemas.openxmlformats.org/officeDocument/2006/relationships/slideLayout" Target="../slideLayouts/slideLayout178.xml"/><Relationship Id="rId2" Type="http://schemas.openxmlformats.org/officeDocument/2006/relationships/slideLayout" Target="../slideLayouts/slideLayout173.xml"/><Relationship Id="rId1" Type="http://schemas.openxmlformats.org/officeDocument/2006/relationships/slideLayout" Target="../slideLayouts/slideLayout172.xml"/><Relationship Id="rId6" Type="http://schemas.openxmlformats.org/officeDocument/2006/relationships/slideLayout" Target="../slideLayouts/slideLayout177.xml"/><Relationship Id="rId11" Type="http://schemas.openxmlformats.org/officeDocument/2006/relationships/tags" Target="../tags/tag54.xml"/><Relationship Id="rId5" Type="http://schemas.openxmlformats.org/officeDocument/2006/relationships/slideLayout" Target="../slideLayouts/slideLayout176.xml"/><Relationship Id="rId10" Type="http://schemas.openxmlformats.org/officeDocument/2006/relationships/tags" Target="../tags/tag53.xml"/><Relationship Id="rId4" Type="http://schemas.openxmlformats.org/officeDocument/2006/relationships/slideLayout" Target="../slideLayouts/slideLayout175.xml"/><Relationship Id="rId9" Type="http://schemas.openxmlformats.org/officeDocument/2006/relationships/theme" Target="../theme/theme27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7.xml"/><Relationship Id="rId3" Type="http://schemas.openxmlformats.org/officeDocument/2006/relationships/slideLayout" Target="../slideLayouts/slideLayout182.xml"/><Relationship Id="rId7" Type="http://schemas.openxmlformats.org/officeDocument/2006/relationships/slideLayout" Target="../slideLayouts/slideLayout186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181.xml"/><Relationship Id="rId1" Type="http://schemas.openxmlformats.org/officeDocument/2006/relationships/slideLayout" Target="../slideLayouts/slideLayout180.xml"/><Relationship Id="rId6" Type="http://schemas.openxmlformats.org/officeDocument/2006/relationships/slideLayout" Target="../slideLayouts/slideLayout185.xml"/><Relationship Id="rId11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84.xml"/><Relationship Id="rId10" Type="http://schemas.openxmlformats.org/officeDocument/2006/relationships/slideLayout" Target="../slideLayouts/slideLayout189.xml"/><Relationship Id="rId4" Type="http://schemas.openxmlformats.org/officeDocument/2006/relationships/slideLayout" Target="../slideLayouts/slideLayout183.xml"/><Relationship Id="rId9" Type="http://schemas.openxmlformats.org/officeDocument/2006/relationships/slideLayout" Target="../slideLayouts/slideLayout188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.vml"/><Relationship Id="rId3" Type="http://schemas.openxmlformats.org/officeDocument/2006/relationships/slideLayout" Target="../slideLayouts/slideLayout193.xml"/><Relationship Id="rId7" Type="http://schemas.openxmlformats.org/officeDocument/2006/relationships/theme" Target="../theme/theme29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91.xml"/><Relationship Id="rId6" Type="http://schemas.openxmlformats.org/officeDocument/2006/relationships/slideLayout" Target="../slideLayouts/slideLayout196.xml"/><Relationship Id="rId11" Type="http://schemas.openxmlformats.org/officeDocument/2006/relationships/image" Target="../media/image6.emf"/><Relationship Id="rId5" Type="http://schemas.openxmlformats.org/officeDocument/2006/relationships/slideLayout" Target="../slideLayouts/slideLayout195.xml"/><Relationship Id="rId10" Type="http://schemas.openxmlformats.org/officeDocument/2006/relationships/oleObject" Target="../embeddings/oleObject1.bin"/><Relationship Id="rId4" Type="http://schemas.openxmlformats.org/officeDocument/2006/relationships/slideLayout" Target="../slideLayouts/slideLayout194.xml"/><Relationship Id="rId9" Type="http://schemas.openxmlformats.org/officeDocument/2006/relationships/tags" Target="../tags/tag55.xml"/></Relationships>
</file>

<file path=ppt/slideMasters/_rels/slideMaster30.xml.rels><?xml version="1.0" encoding="UTF-8" standalone="yes"?>
<Relationships xmlns="http://schemas.openxmlformats.org/package/2006/relationships"><Relationship Id="rId1" Type="http://schemas.openxmlformats.org/officeDocument/2006/relationships/theme" Target="../theme/theme30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4.xml"/><Relationship Id="rId3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203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198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207.xml"/><Relationship Id="rId5" Type="http://schemas.openxmlformats.org/officeDocument/2006/relationships/slideLayout" Target="../slideLayouts/slideLayout201.xml"/><Relationship Id="rId10" Type="http://schemas.openxmlformats.org/officeDocument/2006/relationships/slideLayout" Target="../slideLayouts/slideLayout206.xml"/><Relationship Id="rId4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4" y="6375799"/>
            <a:ext cx="10080625" cy="825103"/>
          </a:xfrm>
          <a:prstGeom prst="rect">
            <a:avLst/>
          </a:prstGeom>
          <a:solidFill>
            <a:srgbClr val="4C9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8899451" y="6375799"/>
            <a:ext cx="1181323" cy="825103"/>
          </a:xfrm>
          <a:prstGeom prst="rect">
            <a:avLst/>
          </a:prstGeom>
          <a:solidFill>
            <a:srgbClr val="73B1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4" y="6375848"/>
            <a:ext cx="10080625" cy="296704"/>
          </a:xfrm>
          <a:prstGeom prst="rect">
            <a:avLst/>
          </a:prstGeom>
          <a:solidFill>
            <a:srgbClr val="80B8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1" name="Rectangle 6"/>
          <p:cNvSpPr>
            <a:spLocks noChangeArrowheads="1"/>
          </p:cNvSpPr>
          <p:nvPr/>
        </p:nvSpPr>
        <p:spPr bwMode="auto">
          <a:xfrm>
            <a:off x="8899451" y="6375848"/>
            <a:ext cx="1181323" cy="296704"/>
          </a:xfrm>
          <a:prstGeom prst="rect">
            <a:avLst/>
          </a:prstGeom>
          <a:solidFill>
            <a:srgbClr val="99C6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2" name="Rectangle 7"/>
          <p:cNvSpPr>
            <a:spLocks noChangeArrowheads="1"/>
          </p:cNvSpPr>
          <p:nvPr/>
        </p:nvSpPr>
        <p:spPr bwMode="auto">
          <a:xfrm>
            <a:off x="388529" y="6886045"/>
            <a:ext cx="353171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defTabSz="940229" eaLnBrk="0" hangingPunct="0">
              <a:spcBef>
                <a:spcPct val="50000"/>
              </a:spcBef>
            </a:pPr>
            <a:r>
              <a:rPr kumimoji="0" lang="en-GB" altLang="en-GB" sz="800">
                <a:solidFill>
                  <a:srgbClr val="FFFFFF"/>
                </a:solidFill>
                <a:latin typeface="Verdana" pitchFamily="34" charset="0"/>
              </a:rPr>
              <a:t>© C</a:t>
            </a:r>
            <a:r>
              <a:rPr kumimoji="0" lang="en-US" altLang="zh-TW" sz="800">
                <a:solidFill>
                  <a:srgbClr val="FFFFFF"/>
                </a:solidFill>
                <a:latin typeface="Verdana" pitchFamily="34" charset="0"/>
              </a:rPr>
              <a:t>TBC</a:t>
            </a:r>
            <a:r>
              <a:rPr kumimoji="0" lang="en-GB" altLang="en-GB" sz="800">
                <a:solidFill>
                  <a:srgbClr val="FFFFFF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3680507" y="6836838"/>
            <a:ext cx="2719667" cy="22140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2098" tIns="41052" rIns="82098" bIns="41052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9pPr>
          </a:lstStyle>
          <a:p>
            <a:pPr algn="ctr" defTabSz="902420" eaLnBrk="0" hangingPunct="0">
              <a:spcBef>
                <a:spcPct val="50000"/>
              </a:spcBef>
              <a:defRPr/>
            </a:pPr>
            <a:r>
              <a:rPr kumimoji="0" lang="zh-TW" altLang="en-US" sz="900" b="0" dirty="0" smtClean="0">
                <a:solidFill>
                  <a:srgbClr val="FFFFFF"/>
                </a:solidFill>
                <a:latin typeface="Verdana" pitchFamily="34" charset="0"/>
                <a:ea typeface="新細明體" pitchFamily="18" charset="-120"/>
              </a:rPr>
              <a:t>機密文件/</a:t>
            </a:r>
            <a:r>
              <a:rPr kumimoji="0" lang="en-US" altLang="zh-TW" sz="900" b="0" dirty="0" smtClean="0">
                <a:solidFill>
                  <a:srgbClr val="FFFFFF"/>
                </a:solidFill>
                <a:latin typeface="Verdana" pitchFamily="34" charset="0"/>
                <a:ea typeface="新細明體" pitchFamily="18" charset="-120"/>
              </a:rPr>
              <a:t>Confidential</a:t>
            </a:r>
          </a:p>
        </p:txBody>
      </p:sp>
      <p:sp>
        <p:nvSpPr>
          <p:cNvPr id="4104" name="Title1"/>
          <p:cNvSpPr>
            <a:spLocks noGrp="1" noChangeArrowheads="1"/>
          </p:cNvSpPr>
          <p:nvPr>
            <p:ph type="title"/>
            <p:custDataLst>
              <p:tags r:id="rId10"/>
            </p:custDataLst>
          </p:nvPr>
        </p:nvSpPr>
        <p:spPr bwMode="gray">
          <a:xfrm>
            <a:off x="308021" y="156762"/>
            <a:ext cx="9741104" cy="711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64648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zh-TW" altLang="zh-TW" noProof="1" smtClean="0"/>
          </a:p>
        </p:txBody>
      </p:sp>
      <p:sp>
        <p:nvSpPr>
          <p:cNvPr id="4105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8040" y="1016803"/>
            <a:ext cx="9307077" cy="5207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2019" tIns="42019" rIns="42019" bIns="420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1" smtClean="0"/>
              <a:t>Click to edit master</a:t>
            </a:r>
            <a:r>
              <a:rPr lang="en-CA" altLang="zh-CN" smtClean="0"/>
              <a:t> </a:t>
            </a:r>
            <a:r>
              <a:rPr lang="en-CA" altLang="zh-TW" noProof="1" smtClean="0"/>
              <a:t>text styles</a:t>
            </a:r>
          </a:p>
          <a:p>
            <a:pPr lvl="1"/>
            <a:r>
              <a:rPr lang="en-CA" altLang="zh-TW" noProof="1" smtClean="0"/>
              <a:t>Second level</a:t>
            </a:r>
          </a:p>
          <a:p>
            <a:pPr lvl="2"/>
            <a:r>
              <a:rPr lang="en-CA" altLang="zh-TW" noProof="1" smtClean="0"/>
              <a:t>Third level</a:t>
            </a:r>
            <a:endParaRPr lang="en-CA" altLang="zh-CN" smtClean="0"/>
          </a:p>
          <a:p>
            <a:pPr lvl="3"/>
            <a:r>
              <a:rPr lang="en-CA" altLang="zh-CN" smtClean="0"/>
              <a:t>Fourth level</a:t>
            </a:r>
            <a:endParaRPr lang="en-CA" altLang="zh-TW" noProof="1" smtClean="0"/>
          </a:p>
        </p:txBody>
      </p:sp>
      <p:sp>
        <p:nvSpPr>
          <p:cNvPr id="1452045" name="Notes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08159" y="6230820"/>
            <a:ext cx="6365146" cy="138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 anchor="b">
            <a:spAutoFit/>
          </a:bodyPr>
          <a:lstStyle>
            <a:lvl1pPr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0863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15988" indent="-182563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84288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51000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082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654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226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798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t" hangingPunct="0">
              <a:defRPr/>
            </a:pPr>
            <a:endParaRPr kumimoji="0" lang="zh-TW" altLang="en-US" sz="900" noProof="1" smtClean="0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4"/>
          </p:nvPr>
        </p:nvSpPr>
        <p:spPr>
          <a:xfrm>
            <a:off x="7530716" y="6756029"/>
            <a:ext cx="2352146" cy="383381"/>
          </a:xfrm>
          <a:prstGeom prst="rect">
            <a:avLst/>
          </a:prstGeom>
        </p:spPr>
        <p:txBody>
          <a:bodyPr vert="horz" lIns="90245" tIns="45123" rIns="90245" bIns="45123" rtlCol="0" anchor="ctr"/>
          <a:lstStyle>
            <a:lvl1pPr algn="r" defTabSz="901037">
              <a:defRPr sz="1200">
                <a:solidFill>
                  <a:schemeClr val="tx2"/>
                </a:solidFill>
                <a:latin typeface="Calibri" pitchFamily="34" charset="0"/>
                <a:ea typeface="新細明體" charset="-120"/>
              </a:defRPr>
            </a:lvl1pPr>
          </a:lstStyle>
          <a:p>
            <a:pPr>
              <a:defRPr/>
            </a:pPr>
            <a:fld id="{5C52FF02-C32C-4DE6-BBB5-2E8FEAE3A4B3}" type="slidenum">
              <a:rPr lang="zh-TW" altLang="en-US" smtClean="0"/>
              <a:pPr>
                <a:defRPr/>
              </a:pPr>
              <a:t>‹#›</a:t>
            </a:fld>
            <a:endParaRPr lang="zh-TW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00053" r:id="rId1"/>
    <p:sldLayoutId id="2147500054" r:id="rId2"/>
    <p:sldLayoutId id="2147500055" r:id="rId3"/>
    <p:sldLayoutId id="2147500056" r:id="rId4"/>
    <p:sldLayoutId id="2147500057" r:id="rId5"/>
    <p:sldLayoutId id="2147500058" r:id="rId6"/>
    <p:sldLayoutId id="2147500059" r:id="rId7"/>
    <p:sldLayoutId id="2147500060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78979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+mj-lt"/>
          <a:ea typeface="+mj-ea"/>
          <a:cs typeface="+mj-cs"/>
        </a:defRPr>
      </a:lvl1pPr>
      <a:lvl2pPr algn="l" defTabSz="78979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2pPr>
      <a:lvl3pPr algn="l" defTabSz="78979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3pPr>
      <a:lvl4pPr algn="l" defTabSz="78979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4pPr>
      <a:lvl5pPr algn="l" defTabSz="78979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5pPr>
      <a:lvl6pPr marL="410519" algn="l" defTabSz="791101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6pPr>
      <a:lvl7pPr marL="821036" algn="l" defTabSz="791101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7pPr>
      <a:lvl8pPr marL="1231547" algn="l" defTabSz="791101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8pPr>
      <a:lvl9pPr marL="1642065" algn="l" defTabSz="791101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9pPr>
    </p:titleStyle>
    <p:bodyStyle>
      <a:lvl1pPr marL="242887" indent="-242887" algn="l" defTabSz="880680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Verdana" pitchFamily="34" charset="0"/>
        <a:buChar char="•"/>
        <a:defRPr sz="2200"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515554" indent="-106557" algn="l" defTabSz="88068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sz="2100"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944936" indent="-256996" algn="l" defTabSz="88068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arlett" pitchFamily="2" charset="2"/>
        <a:buChar char="8"/>
        <a:defRPr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300653" indent="-184929" algn="l" defTabSz="88068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1936872" indent="-303998" algn="l" defTabSz="880680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5pPr>
      <a:lvl6pPr marL="2347635" indent="-305040" algn="l" defTabSz="880899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6pPr>
      <a:lvl7pPr marL="2758180" indent="-305040" algn="l" defTabSz="880899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7pPr>
      <a:lvl8pPr marL="3168674" indent="-305040" algn="l" defTabSz="880899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8pPr>
      <a:lvl9pPr marL="3579196" indent="-305040" algn="l" defTabSz="880899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9pPr>
    </p:bodyStyle>
    <p:otherStyle>
      <a:defPPr>
        <a:defRPr lang="zh-TW"/>
      </a:defPPr>
      <a:lvl1pPr marL="0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0519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1036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1547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42065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2589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63101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73616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84126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2034" name="Group 2"/>
          <p:cNvGrpSpPr>
            <a:grpSpLocks/>
          </p:cNvGrpSpPr>
          <p:nvPr/>
        </p:nvGrpSpPr>
        <p:grpSpPr bwMode="auto">
          <a:xfrm>
            <a:off x="4" y="6375139"/>
            <a:ext cx="10080625" cy="825762"/>
            <a:chOff x="0" y="4459"/>
            <a:chExt cx="6597" cy="484"/>
          </a:xfrm>
        </p:grpSpPr>
        <p:sp>
          <p:nvSpPr>
            <p:cNvPr id="1452035" name="Rectangle 3"/>
            <p:cNvSpPr>
              <a:spLocks noChangeArrowheads="1"/>
            </p:cNvSpPr>
            <p:nvPr userDrawn="1"/>
          </p:nvSpPr>
          <p:spPr bwMode="auto">
            <a:xfrm>
              <a:off x="0" y="4459"/>
              <a:ext cx="6597" cy="484"/>
            </a:xfrm>
            <a:prstGeom prst="rect">
              <a:avLst/>
            </a:prstGeom>
            <a:solidFill>
              <a:srgbClr val="4C9C9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43492" eaLnBrk="0" hangingPunct="0"/>
              <a:endParaRPr kumimoji="0" lang="zh-TW" altLang="en-US" sz="2300" b="1">
                <a:solidFill>
                  <a:srgbClr val="000000"/>
                </a:solidFill>
                <a:ea typeface="標楷體"/>
              </a:endParaRPr>
            </a:p>
          </p:txBody>
        </p:sp>
        <p:sp>
          <p:nvSpPr>
            <p:cNvPr id="1452036" name="Rectangle 4"/>
            <p:cNvSpPr>
              <a:spLocks noChangeArrowheads="1"/>
            </p:cNvSpPr>
            <p:nvPr userDrawn="1"/>
          </p:nvSpPr>
          <p:spPr bwMode="auto">
            <a:xfrm>
              <a:off x="5824" y="4459"/>
              <a:ext cx="773" cy="484"/>
            </a:xfrm>
            <a:prstGeom prst="rect">
              <a:avLst/>
            </a:prstGeom>
            <a:solidFill>
              <a:srgbClr val="73B1A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43492" eaLnBrk="0" hangingPunct="0"/>
              <a:endParaRPr kumimoji="0" lang="zh-TW" altLang="en-US" sz="2300" b="1">
                <a:solidFill>
                  <a:srgbClr val="000000"/>
                </a:solidFill>
                <a:ea typeface="標楷體"/>
              </a:endParaRPr>
            </a:p>
          </p:txBody>
        </p:sp>
        <p:sp>
          <p:nvSpPr>
            <p:cNvPr id="1452037" name="Rectangle 5"/>
            <p:cNvSpPr>
              <a:spLocks noChangeArrowheads="1"/>
            </p:cNvSpPr>
            <p:nvPr userDrawn="1"/>
          </p:nvSpPr>
          <p:spPr bwMode="auto">
            <a:xfrm>
              <a:off x="0" y="4459"/>
              <a:ext cx="6597" cy="174"/>
            </a:xfrm>
            <a:prstGeom prst="rect">
              <a:avLst/>
            </a:prstGeom>
            <a:solidFill>
              <a:srgbClr val="80B8B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43492" eaLnBrk="0" hangingPunct="0"/>
              <a:endParaRPr kumimoji="0" lang="zh-TW" altLang="en-US" sz="2300" b="1">
                <a:solidFill>
                  <a:srgbClr val="000000"/>
                </a:solidFill>
                <a:ea typeface="標楷體"/>
              </a:endParaRPr>
            </a:p>
          </p:txBody>
        </p:sp>
        <p:sp>
          <p:nvSpPr>
            <p:cNvPr id="1452038" name="Rectangle 6"/>
            <p:cNvSpPr>
              <a:spLocks noChangeArrowheads="1"/>
            </p:cNvSpPr>
            <p:nvPr userDrawn="1"/>
          </p:nvSpPr>
          <p:spPr bwMode="auto">
            <a:xfrm>
              <a:off x="5824" y="4459"/>
              <a:ext cx="773" cy="174"/>
            </a:xfrm>
            <a:prstGeom prst="rect">
              <a:avLst/>
            </a:prstGeom>
            <a:solidFill>
              <a:srgbClr val="99C6C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43492" eaLnBrk="0" hangingPunct="0"/>
              <a:endParaRPr kumimoji="0" lang="zh-TW" altLang="en-US" sz="2300" b="1">
                <a:solidFill>
                  <a:srgbClr val="000000"/>
                </a:solidFill>
                <a:ea typeface="標楷體"/>
              </a:endParaRPr>
            </a:p>
          </p:txBody>
        </p:sp>
      </p:grpSp>
      <p:sp>
        <p:nvSpPr>
          <p:cNvPr id="1452040" name="Text Box 8"/>
          <p:cNvSpPr txBox="1">
            <a:spLocks noChangeArrowheads="1"/>
          </p:cNvSpPr>
          <p:nvPr/>
        </p:nvSpPr>
        <p:spPr bwMode="auto">
          <a:xfrm>
            <a:off x="3680452" y="6835209"/>
            <a:ext cx="2719777" cy="225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5836" tIns="42916" rIns="85836" bIns="42916" anchor="ctr">
            <a:spAutoFit/>
          </a:bodyPr>
          <a:lstStyle/>
          <a:p>
            <a:pPr algn="ctr" defTabSz="943492" eaLnBrk="0" hangingPunct="0">
              <a:spcBef>
                <a:spcPct val="50000"/>
              </a:spcBef>
            </a:pPr>
            <a:r>
              <a:rPr kumimoji="0" lang="zh-TW" altLang="en-US" sz="900" dirty="0">
                <a:solidFill>
                  <a:srgbClr val="FFFFFF"/>
                </a:solidFill>
                <a:latin typeface="Verdana" pitchFamily="34" charset="0"/>
              </a:rPr>
              <a:t>機密文件/</a:t>
            </a:r>
            <a:r>
              <a:rPr kumimoji="0" lang="en-US" altLang="zh-TW" sz="900" dirty="0">
                <a:solidFill>
                  <a:srgbClr val="FFFFFF"/>
                </a:solidFill>
                <a:latin typeface="Verdana" pitchFamily="34" charset="0"/>
              </a:rPr>
              <a:t>Confidential</a:t>
            </a:r>
          </a:p>
        </p:txBody>
      </p:sp>
      <p:sp>
        <p:nvSpPr>
          <p:cNvPr id="1452041" name="Title1"/>
          <p:cNvSpPr>
            <a:spLocks noGrp="1" noChangeArrowheads="1"/>
          </p:cNvSpPr>
          <p:nvPr>
            <p:ph type="title"/>
            <p:custDataLst>
              <p:tags r:id="rId4"/>
            </p:custDataLst>
          </p:nvPr>
        </p:nvSpPr>
        <p:spPr bwMode="gray">
          <a:xfrm>
            <a:off x="308919" y="156612"/>
            <a:ext cx="9740845" cy="711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67593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zh-TW" noProof="1" smtClean="0"/>
          </a:p>
        </p:txBody>
      </p:sp>
      <p:sp>
        <p:nvSpPr>
          <p:cNvPr id="145204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8900" y="1017180"/>
            <a:ext cx="9306855" cy="5207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3921" tIns="43921" rIns="43921" bIns="439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1" smtClean="0"/>
              <a:t>Click to edit master</a:t>
            </a:r>
            <a:r>
              <a:rPr lang="en-CA" altLang="zh-CN" smtClean="0"/>
              <a:t> </a:t>
            </a:r>
            <a:r>
              <a:rPr lang="en-CA" noProof="1" smtClean="0"/>
              <a:t>text styles</a:t>
            </a:r>
          </a:p>
          <a:p>
            <a:pPr lvl="1"/>
            <a:r>
              <a:rPr lang="en-CA" noProof="1" smtClean="0"/>
              <a:t>Second level</a:t>
            </a:r>
          </a:p>
          <a:p>
            <a:pPr lvl="2"/>
            <a:r>
              <a:rPr lang="en-CA" noProof="1" smtClean="0"/>
              <a:t>Third level</a:t>
            </a:r>
            <a:endParaRPr lang="en-CA" altLang="zh-CN" smtClean="0"/>
          </a:p>
          <a:p>
            <a:pPr lvl="3"/>
            <a:r>
              <a:rPr lang="en-CA" altLang="zh-CN" smtClean="0"/>
              <a:t>Fourth level</a:t>
            </a:r>
            <a:endParaRPr lang="en-CA" noProof="1" smtClean="0"/>
          </a:p>
        </p:txBody>
      </p:sp>
      <p:sp>
        <p:nvSpPr>
          <p:cNvPr id="1452043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4255" y="6775400"/>
            <a:ext cx="327423" cy="321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41596" rIns="0" bIns="41596" numCol="1" anchor="ctr" anchorCtr="0" compatLnSpc="1">
            <a:prstTxWarp prst="textNoShape">
              <a:avLst/>
            </a:prstTxWarp>
          </a:bodyPr>
          <a:lstStyle>
            <a:lvl1pPr algn="l" defTabSz="827100">
              <a:defRPr sz="900" b="0" noProof="1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pPr eaLnBrk="0" hangingPunct="0"/>
            <a:fld id="{A2AC4D5F-005D-4AAB-B8E9-C63DFA0FEECA}" type="slidenum">
              <a:rPr kumimoji="0">
                <a:solidFill>
                  <a:srgbClr val="FFFFFF"/>
                </a:solidFill>
                <a:ea typeface="標楷體"/>
              </a:rPr>
              <a:pPr eaLnBrk="0" hangingPunct="0"/>
              <a:t>‹#›</a:t>
            </a:fld>
            <a:endParaRPr kumimoji="0" lang="zh-TW" altLang="en-US">
              <a:solidFill>
                <a:srgbClr val="FFFFFF"/>
              </a:solidFill>
              <a:ea typeface="標楷體"/>
            </a:endParaRPr>
          </a:p>
        </p:txBody>
      </p:sp>
      <p:sp>
        <p:nvSpPr>
          <p:cNvPr id="145204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801059" y="6788051"/>
            <a:ext cx="1478039" cy="319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41596" rIns="0" bIns="41596" numCol="1" anchor="ctr" anchorCtr="0" compatLnSpc="1">
            <a:prstTxWarp prst="textNoShape">
              <a:avLst/>
            </a:prstTxWarp>
          </a:bodyPr>
          <a:lstStyle>
            <a:lvl2pPr marL="412807" lvl="1" algn="r" defTabSz="827100">
              <a:defRPr sz="800" b="0" noProof="1">
                <a:solidFill>
                  <a:schemeClr val="tx2"/>
                </a:solidFill>
                <a:latin typeface="Verdana" pitchFamily="34" charset="0"/>
              </a:defRPr>
            </a:lvl2pPr>
          </a:lstStyle>
          <a:p>
            <a:pPr lvl="1" indent="0" eaLnBrk="0" hangingPunct="0"/>
            <a:endParaRPr kumimoji="0" lang="en-US">
              <a:solidFill>
                <a:srgbClr val="FFFFFF"/>
              </a:solidFill>
              <a:ea typeface="標楷體"/>
            </a:endParaRPr>
          </a:p>
        </p:txBody>
      </p:sp>
      <p:sp>
        <p:nvSpPr>
          <p:cNvPr id="1452045" name="Notes" hidden="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08910" y="6230500"/>
            <a:ext cx="6364679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0863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15988" indent="-182563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84288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51000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082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654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226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798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t" hangingPunct="0"/>
            <a:endParaRPr kumimoji="0" lang="zh-TW" altLang="en-US" sz="900" noProof="1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1452046" name="Line 14"/>
          <p:cNvSpPr>
            <a:spLocks noChangeShapeType="1"/>
          </p:cNvSpPr>
          <p:nvPr/>
        </p:nvSpPr>
        <p:spPr bwMode="auto">
          <a:xfrm>
            <a:off x="207073" y="945988"/>
            <a:ext cx="9804168" cy="0"/>
          </a:xfrm>
          <a:prstGeom prst="line">
            <a:avLst/>
          </a:prstGeom>
          <a:noFill/>
          <a:ln w="19050">
            <a:solidFill>
              <a:srgbClr val="0066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3921" tIns="43921" rIns="43921" bIns="43921" anchor="ctr"/>
          <a:lstStyle/>
          <a:p>
            <a:pPr algn="ctr" defTabSz="943492" eaLnBrk="0" hangingPunct="0"/>
            <a:endParaRPr kumimoji="0" lang="zh-TW" altLang="en-US" sz="2300" b="1">
              <a:solidFill>
                <a:srgbClr val="000000"/>
              </a:solidFill>
              <a:ea typeface="標楷體"/>
            </a:endParaRPr>
          </a:p>
        </p:txBody>
      </p:sp>
      <p:sp>
        <p:nvSpPr>
          <p:cNvPr id="1452047" name="Line 15"/>
          <p:cNvSpPr>
            <a:spLocks noChangeShapeType="1"/>
          </p:cNvSpPr>
          <p:nvPr/>
        </p:nvSpPr>
        <p:spPr bwMode="auto">
          <a:xfrm>
            <a:off x="207073" y="945988"/>
            <a:ext cx="9804168" cy="0"/>
          </a:xfrm>
          <a:prstGeom prst="line">
            <a:avLst/>
          </a:prstGeom>
          <a:noFill/>
          <a:ln w="19050">
            <a:solidFill>
              <a:srgbClr val="0066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3921" tIns="43921" rIns="43921" bIns="43921" anchor="ctr"/>
          <a:lstStyle/>
          <a:p>
            <a:pPr algn="ctr" defTabSz="943492" eaLnBrk="0" hangingPunct="0"/>
            <a:endParaRPr kumimoji="0" lang="zh-TW" altLang="en-US" sz="2300" b="1">
              <a:solidFill>
                <a:srgbClr val="000000"/>
              </a:solidFill>
              <a:ea typeface="標楷體"/>
            </a:endParaRPr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356770" y="6851613"/>
            <a:ext cx="3575471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defTabSz="1199107" eaLnBrk="0" fontAlgn="auto" hangingPunct="0">
              <a:spcBef>
                <a:spcPct val="50000"/>
              </a:spcBef>
              <a:spcAft>
                <a:spcPts val="0"/>
              </a:spcAft>
            </a:pPr>
            <a:r>
              <a:rPr kumimoji="0" lang="en-GB" sz="1000" dirty="0">
                <a:solidFill>
                  <a:srgbClr val="FFFFFF"/>
                </a:solidFill>
                <a:latin typeface="Arial" pitchFamily="34" charset="0"/>
                <a:ea typeface="標楷體"/>
              </a:rPr>
              <a:t>© C</a:t>
            </a:r>
            <a:r>
              <a:rPr kumimoji="0" lang="en-GB" altLang="zh-TW" sz="1000" dirty="0">
                <a:solidFill>
                  <a:srgbClr val="FFFFFF"/>
                </a:solidFill>
                <a:latin typeface="Arial" pitchFamily="34" charset="0"/>
                <a:ea typeface="標楷體"/>
              </a:rPr>
              <a:t>TBC</a:t>
            </a:r>
            <a:endParaRPr kumimoji="0" lang="en-GB" sz="1000" dirty="0">
              <a:solidFill>
                <a:srgbClr val="FFFFFF"/>
              </a:solidFill>
              <a:latin typeface="Arial" pitchFamily="34" charset="0"/>
              <a:ea typeface="標楷體"/>
            </a:endParaRPr>
          </a:p>
        </p:txBody>
      </p:sp>
    </p:spTree>
    <p:extLst>
      <p:ext uri="{BB962C8B-B14F-4D97-AF65-F5344CB8AC3E}">
        <p14:creationId xmlns:p14="http://schemas.microsoft.com/office/powerpoint/2010/main" val="269362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063" r:id="rId1"/>
    <p:sldLayoutId id="2147500064" r:id="rId2"/>
  </p:sldLayoutIdLst>
  <p:hf hdr="0" ftr="0" dt="0"/>
  <p:txStyles>
    <p:titleStyle>
      <a:lvl1pPr algn="l" defTabSz="827100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+mj-lt"/>
          <a:ea typeface="+mj-ea"/>
          <a:cs typeface="+mj-cs"/>
        </a:defRPr>
      </a:lvl1pPr>
      <a:lvl2pPr algn="l" defTabSz="827100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2pPr>
      <a:lvl3pPr algn="l" defTabSz="827100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3pPr>
      <a:lvl4pPr algn="l" defTabSz="827100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4pPr>
      <a:lvl5pPr algn="l" defTabSz="827100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5pPr>
      <a:lvl6pPr marL="429194" algn="l" defTabSz="827100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6pPr>
      <a:lvl7pPr marL="858386" algn="l" defTabSz="827100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7pPr>
      <a:lvl8pPr marL="1287600" algn="l" defTabSz="827100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8pPr>
      <a:lvl9pPr marL="1716767" algn="l" defTabSz="827100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9pPr>
    </p:titleStyle>
    <p:bodyStyle>
      <a:lvl1pPr marL="254833" indent="-254833" algn="l" defTabSz="920999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Verdana" pitchFamily="34" charset="0"/>
        <a:buChar char="•"/>
        <a:defRPr sz="2300" b="1">
          <a:solidFill>
            <a:schemeClr val="tx1"/>
          </a:solidFill>
          <a:latin typeface="+mn-lt"/>
          <a:ea typeface="+mn-ea"/>
          <a:cs typeface="+mn-cs"/>
        </a:defRPr>
      </a:lvl1pPr>
      <a:lvl2pPr marL="539429" indent="-111775" algn="l" defTabSz="920999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sz="2100" b="1">
          <a:solidFill>
            <a:schemeClr val="tx1"/>
          </a:solidFill>
          <a:latin typeface="+mn-lt"/>
          <a:ea typeface="+mn-ea"/>
        </a:defRPr>
      </a:lvl2pPr>
      <a:lvl3pPr marL="988039" indent="-269726" algn="l" defTabSz="920999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arlett" pitchFamily="2" charset="2"/>
        <a:buChar char="8"/>
        <a:defRPr sz="1900" b="1">
          <a:solidFill>
            <a:schemeClr val="tx1"/>
          </a:solidFill>
          <a:latin typeface="+mn-lt"/>
          <a:ea typeface="+mn-ea"/>
        </a:defRPr>
      </a:lvl3pPr>
      <a:lvl4pPr marL="1360596" indent="-193757" algn="l" defTabSz="920999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b="1">
          <a:solidFill>
            <a:schemeClr val="tx1"/>
          </a:solidFill>
          <a:latin typeface="+mn-lt"/>
          <a:ea typeface="+mn-ea"/>
        </a:defRPr>
      </a:lvl4pPr>
      <a:lvl5pPr marL="2025258" indent="-318913" algn="l" defTabSz="920999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5pPr>
      <a:lvl6pPr marL="2454442" indent="-318913" algn="l" defTabSz="920999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6pPr>
      <a:lvl7pPr marL="2883625" indent="-318913" algn="l" defTabSz="920999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7pPr>
      <a:lvl8pPr marL="3312839" indent="-318913" algn="l" defTabSz="920999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8pPr>
      <a:lvl9pPr marL="3742026" indent="-318913" algn="l" defTabSz="920999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9pPr>
    </p:bodyStyle>
    <p:otherStyle>
      <a:defPPr>
        <a:defRPr lang="zh-TW"/>
      </a:defPPr>
      <a:lvl1pPr marL="0" algn="l" defTabSz="85838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29194" algn="l" defTabSz="85838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58386" algn="l" defTabSz="85838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87600" algn="l" defTabSz="85838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16767" algn="l" defTabSz="85838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45956" algn="l" defTabSz="85838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75174" algn="l" defTabSz="85838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04346" algn="l" defTabSz="85838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33530" algn="l" defTabSz="85838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4" y="6375139"/>
            <a:ext cx="10080625" cy="825762"/>
            <a:chOff x="0" y="4459"/>
            <a:chExt cx="6597" cy="484"/>
          </a:xfrm>
        </p:grpSpPr>
        <p:sp>
          <p:nvSpPr>
            <p:cNvPr id="1452035" name="Rectangle 3"/>
            <p:cNvSpPr>
              <a:spLocks noChangeArrowheads="1"/>
            </p:cNvSpPr>
            <p:nvPr userDrawn="1"/>
          </p:nvSpPr>
          <p:spPr bwMode="auto">
            <a:xfrm>
              <a:off x="0" y="4459"/>
              <a:ext cx="6597" cy="484"/>
            </a:xfrm>
            <a:prstGeom prst="rect">
              <a:avLst/>
            </a:prstGeom>
            <a:solidFill>
              <a:srgbClr val="4C9C9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kumimoji="0" lang="zh-TW" altLang="en-US" sz="2300" b="1">
                <a:solidFill>
                  <a:srgbClr val="000000"/>
                </a:solidFill>
                <a:latin typeface="Verdana" pitchFamily="34" charset="0"/>
                <a:ea typeface="標楷體"/>
              </a:endParaRPr>
            </a:p>
          </p:txBody>
        </p:sp>
        <p:sp>
          <p:nvSpPr>
            <p:cNvPr id="1452036" name="Rectangle 4"/>
            <p:cNvSpPr>
              <a:spLocks noChangeArrowheads="1"/>
            </p:cNvSpPr>
            <p:nvPr userDrawn="1"/>
          </p:nvSpPr>
          <p:spPr bwMode="auto">
            <a:xfrm>
              <a:off x="5824" y="4459"/>
              <a:ext cx="773" cy="484"/>
            </a:xfrm>
            <a:prstGeom prst="rect">
              <a:avLst/>
            </a:prstGeom>
            <a:solidFill>
              <a:srgbClr val="73B1AB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kumimoji="0" lang="zh-TW" altLang="en-US" sz="2300" b="1">
                <a:solidFill>
                  <a:srgbClr val="000000"/>
                </a:solidFill>
                <a:latin typeface="Verdana" pitchFamily="34" charset="0"/>
                <a:ea typeface="標楷體"/>
              </a:endParaRPr>
            </a:p>
          </p:txBody>
        </p:sp>
        <p:sp>
          <p:nvSpPr>
            <p:cNvPr id="1452037" name="Rectangle 5"/>
            <p:cNvSpPr>
              <a:spLocks noChangeArrowheads="1"/>
            </p:cNvSpPr>
            <p:nvPr userDrawn="1"/>
          </p:nvSpPr>
          <p:spPr bwMode="auto">
            <a:xfrm>
              <a:off x="0" y="4459"/>
              <a:ext cx="6597" cy="174"/>
            </a:xfrm>
            <a:prstGeom prst="rect">
              <a:avLst/>
            </a:prstGeom>
            <a:solidFill>
              <a:srgbClr val="80B8B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kumimoji="0" lang="zh-TW" altLang="en-US" sz="2300" b="1">
                <a:solidFill>
                  <a:srgbClr val="000000"/>
                </a:solidFill>
                <a:latin typeface="Verdana" pitchFamily="34" charset="0"/>
                <a:ea typeface="標楷體"/>
              </a:endParaRPr>
            </a:p>
          </p:txBody>
        </p:sp>
        <p:sp>
          <p:nvSpPr>
            <p:cNvPr id="1452038" name="Rectangle 6"/>
            <p:cNvSpPr>
              <a:spLocks noChangeArrowheads="1"/>
            </p:cNvSpPr>
            <p:nvPr userDrawn="1"/>
          </p:nvSpPr>
          <p:spPr bwMode="auto">
            <a:xfrm>
              <a:off x="5824" y="4459"/>
              <a:ext cx="773" cy="174"/>
            </a:xfrm>
            <a:prstGeom prst="rect">
              <a:avLst/>
            </a:prstGeom>
            <a:solidFill>
              <a:srgbClr val="99C6C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kumimoji="0" lang="zh-TW" altLang="en-US" sz="2300" b="1">
                <a:solidFill>
                  <a:srgbClr val="000000"/>
                </a:solidFill>
                <a:latin typeface="Verdana" pitchFamily="34" charset="0"/>
                <a:ea typeface="標楷體"/>
              </a:endParaRPr>
            </a:p>
          </p:txBody>
        </p:sp>
      </p:grpSp>
      <p:sp>
        <p:nvSpPr>
          <p:cNvPr id="1452039" name="Rectangle 7"/>
          <p:cNvSpPr>
            <a:spLocks noChangeArrowheads="1"/>
          </p:cNvSpPr>
          <p:nvPr/>
        </p:nvSpPr>
        <p:spPr bwMode="auto">
          <a:xfrm>
            <a:off x="389213" y="6878700"/>
            <a:ext cx="3532157" cy="1384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defTabSz="986455" eaLnBrk="0" hangingPunct="0">
              <a:spcBef>
                <a:spcPct val="50000"/>
              </a:spcBef>
              <a:defRPr/>
            </a:pPr>
            <a:r>
              <a:rPr kumimoji="0" lang="en-GB" altLang="en-GB" sz="900">
                <a:solidFill>
                  <a:srgbClr val="FFFFFF"/>
                </a:solidFill>
                <a:latin typeface="Verdana" pitchFamily="34" charset="0"/>
              </a:rPr>
              <a:t>© Chinatrust </a:t>
            </a:r>
          </a:p>
        </p:txBody>
      </p:sp>
      <p:sp>
        <p:nvSpPr>
          <p:cNvPr id="1452040" name="Text Box 8"/>
          <p:cNvSpPr txBox="1">
            <a:spLocks noChangeArrowheads="1"/>
          </p:cNvSpPr>
          <p:nvPr/>
        </p:nvSpPr>
        <p:spPr bwMode="auto">
          <a:xfrm>
            <a:off x="3680452" y="6827542"/>
            <a:ext cx="2719777" cy="2408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86089" tIns="43044" rIns="86089" bIns="43044" anchor="ctr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kumimoji="0" lang="zh-TW" altLang="en-US" sz="1000">
                <a:solidFill>
                  <a:srgbClr val="FFFFFF"/>
                </a:solidFill>
                <a:latin typeface="Verdana" pitchFamily="34" charset="0"/>
              </a:rPr>
              <a:t>機密文件/</a:t>
            </a:r>
            <a:r>
              <a:rPr kumimoji="0" lang="en-US" altLang="zh-TW" sz="1000">
                <a:solidFill>
                  <a:srgbClr val="FFFFFF"/>
                </a:solidFill>
                <a:latin typeface="Verdana" pitchFamily="34" charset="0"/>
              </a:rPr>
              <a:t>Confidential</a:t>
            </a:r>
          </a:p>
        </p:txBody>
      </p:sp>
      <p:sp>
        <p:nvSpPr>
          <p:cNvPr id="2053" name="Title1"/>
          <p:cNvSpPr>
            <a:spLocks noGrp="1" noChangeArrowheads="1"/>
          </p:cNvSpPr>
          <p:nvPr>
            <p:ph type="title"/>
            <p:custDataLst>
              <p:tags r:id="rId15"/>
            </p:custDataLst>
          </p:nvPr>
        </p:nvSpPr>
        <p:spPr bwMode="gray">
          <a:xfrm>
            <a:off x="308910" y="156612"/>
            <a:ext cx="9740845" cy="711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67789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zh-TW" altLang="zh-TW" noProof="1" smtClean="0"/>
          </a:p>
        </p:txBody>
      </p:sp>
      <p:sp>
        <p:nvSpPr>
          <p:cNvPr id="205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8900" y="1017180"/>
            <a:ext cx="9306855" cy="5207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4052" tIns="44052" rIns="44052" bIns="440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1" smtClean="0"/>
              <a:t>Click to edit master</a:t>
            </a:r>
            <a:r>
              <a:rPr lang="en-CA" altLang="zh-CN" smtClean="0"/>
              <a:t> </a:t>
            </a:r>
            <a:r>
              <a:rPr lang="en-CA" altLang="zh-TW" noProof="1" smtClean="0"/>
              <a:t>text styles</a:t>
            </a:r>
          </a:p>
          <a:p>
            <a:pPr lvl="1"/>
            <a:r>
              <a:rPr lang="en-CA" altLang="zh-TW" noProof="1" smtClean="0"/>
              <a:t>Second level</a:t>
            </a:r>
          </a:p>
          <a:p>
            <a:pPr lvl="2"/>
            <a:r>
              <a:rPr lang="en-CA" altLang="zh-TW" noProof="1" smtClean="0"/>
              <a:t>Third level</a:t>
            </a:r>
            <a:endParaRPr lang="en-CA" altLang="zh-CN" smtClean="0"/>
          </a:p>
          <a:p>
            <a:pPr lvl="3"/>
            <a:r>
              <a:rPr lang="en-CA" altLang="zh-CN" smtClean="0"/>
              <a:t>Fourth level</a:t>
            </a:r>
            <a:endParaRPr lang="en-CA" altLang="zh-TW" noProof="1" smtClean="0"/>
          </a:p>
        </p:txBody>
      </p:sp>
      <p:sp>
        <p:nvSpPr>
          <p:cNvPr id="1452043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4223" y="6775400"/>
            <a:ext cx="327423" cy="321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41721" rIns="0" bIns="41721" numCol="1" anchor="ctr" anchorCtr="0" compatLnSpc="1">
            <a:prstTxWarp prst="textNoShape">
              <a:avLst/>
            </a:prstTxWarp>
          </a:bodyPr>
          <a:lstStyle>
            <a:lvl1pPr algn="l">
              <a:defRPr sz="1000" b="0" noProof="1">
                <a:solidFill>
                  <a:schemeClr val="tx2"/>
                </a:solidFill>
              </a:defRPr>
            </a:lvl1pPr>
          </a:lstStyle>
          <a:p>
            <a:pPr eaLnBrk="0" hangingPunct="0"/>
            <a:fld id="{706D1D74-A6B8-40D0-AFAB-D4FB6E53E6AA}" type="slidenum">
              <a:rPr kumimoji="0" altLang="zh-TW">
                <a:solidFill>
                  <a:srgbClr val="FFFFFF"/>
                </a:solidFill>
                <a:latin typeface="Verdana" pitchFamily="34" charset="0"/>
                <a:ea typeface="標楷體" pitchFamily="65" charset="-120"/>
              </a:rPr>
              <a:pPr eaLnBrk="0" hangingPunct="0"/>
              <a:t>‹#›</a:t>
            </a:fld>
            <a:endParaRPr kumimoji="0" lang="zh-TW" altLang="zh-TW">
              <a:solidFill>
                <a:srgbClr val="FFFFFF"/>
              </a:solidFill>
              <a:latin typeface="Verdana" pitchFamily="34" charset="0"/>
              <a:ea typeface="標楷體" pitchFamily="65" charset="-120"/>
            </a:endParaRPr>
          </a:p>
        </p:txBody>
      </p:sp>
      <p:sp>
        <p:nvSpPr>
          <p:cNvPr id="145204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801050" y="6788044"/>
            <a:ext cx="1478039" cy="319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41721" rIns="0" bIns="41721" numCol="1" anchor="ctr" anchorCtr="0" compatLnSpc="1">
            <a:prstTxWarp prst="textNoShape">
              <a:avLst/>
            </a:prstTxWarp>
          </a:bodyPr>
          <a:lstStyle>
            <a:lvl2pPr lvl="1" algn="r">
              <a:defRPr sz="800" b="0" noProof="1">
                <a:solidFill>
                  <a:schemeClr val="tx2"/>
                </a:solidFill>
              </a:defRPr>
            </a:lvl2pPr>
          </a:lstStyle>
          <a:p>
            <a:pPr marL="430456" lvl="1" indent="0" eaLnBrk="0" hangingPunct="0"/>
            <a:r>
              <a:rPr kumimoji="0" lang="en-US" altLang="zh-TW" smtClean="0">
                <a:solidFill>
                  <a:srgbClr val="FFFFFF"/>
                </a:solidFill>
                <a:latin typeface="Verdana" pitchFamily="34" charset="0"/>
                <a:ea typeface="標楷體" pitchFamily="65" charset="-120"/>
              </a:rPr>
              <a:t>090921-D8O-CTCB MDN Board Presentation</a:t>
            </a:r>
            <a:endParaRPr kumimoji="0" lang="en-US" altLang="zh-TW">
              <a:solidFill>
                <a:srgbClr val="FFFFFF"/>
              </a:solidFill>
              <a:latin typeface="Verdana" pitchFamily="34" charset="0"/>
              <a:ea typeface="標楷體" pitchFamily="65" charset="-120"/>
            </a:endParaRPr>
          </a:p>
        </p:txBody>
      </p:sp>
      <p:sp>
        <p:nvSpPr>
          <p:cNvPr id="1452045" name="Notes" hidden="1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308919" y="6214921"/>
            <a:ext cx="6364678" cy="153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b">
            <a:spAutoFit/>
          </a:bodyPr>
          <a:lstStyle/>
          <a:p>
            <a:pPr defTabSz="829527" eaLnBrk="0" fontAlgn="t" hangingPunct="0">
              <a:defRPr/>
            </a:pPr>
            <a:endParaRPr kumimoji="0" lang="zh-TW" altLang="en-US" sz="1000" noProof="1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1452046" name="Line 14"/>
          <p:cNvSpPr>
            <a:spLocks noChangeShapeType="1"/>
          </p:cNvSpPr>
          <p:nvPr/>
        </p:nvSpPr>
        <p:spPr bwMode="auto">
          <a:xfrm>
            <a:off x="207073" y="945988"/>
            <a:ext cx="9804168" cy="0"/>
          </a:xfrm>
          <a:prstGeom prst="line">
            <a:avLst/>
          </a:prstGeom>
          <a:noFill/>
          <a:ln w="19050">
            <a:solidFill>
              <a:srgbClr val="006666"/>
            </a:solidFill>
            <a:round/>
            <a:headEnd/>
            <a:tailEnd/>
          </a:ln>
          <a:effectLst/>
        </p:spPr>
        <p:txBody>
          <a:bodyPr lIns="44052" tIns="44052" rIns="44052" bIns="44052" anchor="ctr"/>
          <a:lstStyle/>
          <a:p>
            <a:pPr algn="ctr" eaLnBrk="0" hangingPunct="0">
              <a:defRPr/>
            </a:pPr>
            <a:endParaRPr kumimoji="0" lang="zh-TW" altLang="en-US" sz="2300" b="1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1452047" name="Line 15"/>
          <p:cNvSpPr>
            <a:spLocks noChangeShapeType="1"/>
          </p:cNvSpPr>
          <p:nvPr/>
        </p:nvSpPr>
        <p:spPr bwMode="auto">
          <a:xfrm>
            <a:off x="207073" y="945988"/>
            <a:ext cx="9804168" cy="0"/>
          </a:xfrm>
          <a:prstGeom prst="line">
            <a:avLst/>
          </a:prstGeom>
          <a:noFill/>
          <a:ln w="19050">
            <a:solidFill>
              <a:srgbClr val="006666"/>
            </a:solidFill>
            <a:round/>
            <a:headEnd/>
            <a:tailEnd/>
          </a:ln>
          <a:effectLst/>
        </p:spPr>
        <p:txBody>
          <a:bodyPr lIns="44052" tIns="44052" rIns="44052" bIns="44052" anchor="ctr"/>
          <a:lstStyle/>
          <a:p>
            <a:pPr algn="ctr" eaLnBrk="0" hangingPunct="0">
              <a:defRPr/>
            </a:pPr>
            <a:endParaRPr kumimoji="0" lang="zh-TW" altLang="en-US" sz="2300" b="1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</p:spTree>
    <p:extLst>
      <p:ext uri="{BB962C8B-B14F-4D97-AF65-F5344CB8AC3E}">
        <p14:creationId xmlns:p14="http://schemas.microsoft.com/office/powerpoint/2010/main" val="209970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066" r:id="rId1"/>
    <p:sldLayoutId id="2147500067" r:id="rId2"/>
    <p:sldLayoutId id="2147500068" r:id="rId3"/>
    <p:sldLayoutId id="2147500069" r:id="rId4"/>
    <p:sldLayoutId id="2147500070" r:id="rId5"/>
    <p:sldLayoutId id="2147500071" r:id="rId6"/>
    <p:sldLayoutId id="2147500072" r:id="rId7"/>
    <p:sldLayoutId id="2147500073" r:id="rId8"/>
    <p:sldLayoutId id="2147500074" r:id="rId9"/>
    <p:sldLayoutId id="2147500075" r:id="rId10"/>
    <p:sldLayoutId id="2147500076" r:id="rId11"/>
    <p:sldLayoutId id="2147500077" r:id="rId12"/>
    <p:sldLayoutId id="2147500078" r:id="rId13"/>
  </p:sldLayoutIdLst>
  <p:hf hdr="0" ftr="0" dt="0"/>
  <p:txStyles>
    <p:titleStyle>
      <a:lvl1pPr algn="l" defTabSz="829527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+mj-lt"/>
          <a:ea typeface="+mj-ea"/>
          <a:cs typeface="+mj-cs"/>
        </a:defRPr>
      </a:lvl1pPr>
      <a:lvl2pPr algn="l" defTabSz="829527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2pPr>
      <a:lvl3pPr algn="l" defTabSz="829527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3pPr>
      <a:lvl4pPr algn="l" defTabSz="829527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4pPr>
      <a:lvl5pPr algn="l" defTabSz="829527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5pPr>
      <a:lvl6pPr marL="430456" algn="l" defTabSz="829527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6pPr>
      <a:lvl7pPr marL="860906" algn="l" defTabSz="829527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7pPr>
      <a:lvl8pPr marL="1291378" algn="l" defTabSz="829527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8pPr>
      <a:lvl9pPr marL="1721815" algn="l" defTabSz="829527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9pPr>
    </p:titleStyle>
    <p:bodyStyle>
      <a:lvl1pPr marL="255579" indent="-255579" algn="l" defTabSz="923704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Verdana" pitchFamily="34" charset="0"/>
        <a:buChar char="•"/>
        <a:defRPr sz="2300" b="1">
          <a:solidFill>
            <a:schemeClr val="tx1"/>
          </a:solidFill>
          <a:latin typeface="+mn-lt"/>
          <a:ea typeface="+mn-ea"/>
          <a:cs typeface="+mn-cs"/>
        </a:defRPr>
      </a:lvl1pPr>
      <a:lvl2pPr marL="541009" indent="-112101" algn="l" defTabSz="923704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sz="2100" b="1">
          <a:solidFill>
            <a:schemeClr val="tx1"/>
          </a:solidFill>
          <a:latin typeface="+mn-lt"/>
          <a:ea typeface="+mn-ea"/>
        </a:defRPr>
      </a:lvl2pPr>
      <a:lvl3pPr marL="990940" indent="-270515" algn="l" defTabSz="923704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arlett" pitchFamily="2" charset="2"/>
        <a:buChar char="8"/>
        <a:defRPr sz="1900" b="1">
          <a:solidFill>
            <a:schemeClr val="tx1"/>
          </a:solidFill>
          <a:latin typeface="+mn-lt"/>
          <a:ea typeface="+mn-ea"/>
        </a:defRPr>
      </a:lvl3pPr>
      <a:lvl4pPr marL="1364599" indent="-194310" algn="l" defTabSz="923704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b="1">
          <a:solidFill>
            <a:schemeClr val="tx1"/>
          </a:solidFill>
          <a:latin typeface="+mn-lt"/>
          <a:ea typeface="+mn-ea"/>
        </a:defRPr>
      </a:lvl4pPr>
      <a:lvl5pPr marL="2031215" indent="-319847" algn="l" defTabSz="923704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5pPr>
      <a:lvl6pPr marL="2461661" indent="-319847" algn="l" defTabSz="923704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6pPr>
      <a:lvl7pPr marL="2892105" indent="-319847" algn="l" defTabSz="923704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7pPr>
      <a:lvl8pPr marL="3322574" indent="-319847" algn="l" defTabSz="923704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8pPr>
      <a:lvl9pPr marL="3753023" indent="-319847" algn="l" defTabSz="923704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9pPr>
    </p:bodyStyle>
    <p:otherStyle>
      <a:defPPr>
        <a:defRPr lang="zh-TW"/>
      </a:defPPr>
      <a:lvl1pPr marL="0" algn="l" defTabSz="86090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0456" algn="l" defTabSz="86090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0906" algn="l" defTabSz="86090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91378" algn="l" defTabSz="86090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21815" algn="l" defTabSz="86090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52267" algn="l" defTabSz="86090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82731" algn="l" defTabSz="86090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13180" algn="l" defTabSz="86090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43622" algn="l" defTabSz="86090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4" y="6375139"/>
            <a:ext cx="10080625" cy="825762"/>
            <a:chOff x="0" y="4459"/>
            <a:chExt cx="6597" cy="484"/>
          </a:xfrm>
        </p:grpSpPr>
        <p:sp>
          <p:nvSpPr>
            <p:cNvPr id="1452035" name="Rectangle 3"/>
            <p:cNvSpPr>
              <a:spLocks noChangeArrowheads="1"/>
            </p:cNvSpPr>
            <p:nvPr userDrawn="1"/>
          </p:nvSpPr>
          <p:spPr bwMode="auto">
            <a:xfrm>
              <a:off x="0" y="4459"/>
              <a:ext cx="6597" cy="484"/>
            </a:xfrm>
            <a:prstGeom prst="rect">
              <a:avLst/>
            </a:prstGeom>
            <a:solidFill>
              <a:srgbClr val="4C9C9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kumimoji="0" lang="zh-TW" altLang="en-US" sz="2300" b="1">
                <a:solidFill>
                  <a:srgbClr val="000000"/>
                </a:solidFill>
                <a:latin typeface="Verdana" pitchFamily="34" charset="0"/>
                <a:ea typeface="標楷體"/>
              </a:endParaRPr>
            </a:p>
          </p:txBody>
        </p:sp>
        <p:sp>
          <p:nvSpPr>
            <p:cNvPr id="1452036" name="Rectangle 4"/>
            <p:cNvSpPr>
              <a:spLocks noChangeArrowheads="1"/>
            </p:cNvSpPr>
            <p:nvPr userDrawn="1"/>
          </p:nvSpPr>
          <p:spPr bwMode="auto">
            <a:xfrm>
              <a:off x="5824" y="4459"/>
              <a:ext cx="773" cy="484"/>
            </a:xfrm>
            <a:prstGeom prst="rect">
              <a:avLst/>
            </a:prstGeom>
            <a:solidFill>
              <a:srgbClr val="73B1AB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kumimoji="0" lang="zh-TW" altLang="en-US" sz="2300" b="1">
                <a:solidFill>
                  <a:srgbClr val="000000"/>
                </a:solidFill>
                <a:latin typeface="Verdana" pitchFamily="34" charset="0"/>
                <a:ea typeface="標楷體"/>
              </a:endParaRPr>
            </a:p>
          </p:txBody>
        </p:sp>
        <p:sp>
          <p:nvSpPr>
            <p:cNvPr id="1452037" name="Rectangle 5"/>
            <p:cNvSpPr>
              <a:spLocks noChangeArrowheads="1"/>
            </p:cNvSpPr>
            <p:nvPr userDrawn="1"/>
          </p:nvSpPr>
          <p:spPr bwMode="auto">
            <a:xfrm>
              <a:off x="0" y="4459"/>
              <a:ext cx="6597" cy="174"/>
            </a:xfrm>
            <a:prstGeom prst="rect">
              <a:avLst/>
            </a:prstGeom>
            <a:solidFill>
              <a:srgbClr val="80B8B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kumimoji="0" lang="zh-TW" altLang="en-US" sz="2300" b="1">
                <a:solidFill>
                  <a:srgbClr val="000000"/>
                </a:solidFill>
                <a:latin typeface="Verdana" pitchFamily="34" charset="0"/>
                <a:ea typeface="標楷體"/>
              </a:endParaRPr>
            </a:p>
          </p:txBody>
        </p:sp>
        <p:sp>
          <p:nvSpPr>
            <p:cNvPr id="1452038" name="Rectangle 6"/>
            <p:cNvSpPr>
              <a:spLocks noChangeArrowheads="1"/>
            </p:cNvSpPr>
            <p:nvPr userDrawn="1"/>
          </p:nvSpPr>
          <p:spPr bwMode="auto">
            <a:xfrm>
              <a:off x="5824" y="4459"/>
              <a:ext cx="773" cy="174"/>
            </a:xfrm>
            <a:prstGeom prst="rect">
              <a:avLst/>
            </a:prstGeom>
            <a:solidFill>
              <a:srgbClr val="99C6C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kumimoji="0" lang="zh-TW" altLang="en-US" sz="2300" b="1">
                <a:solidFill>
                  <a:srgbClr val="000000"/>
                </a:solidFill>
                <a:latin typeface="Verdana" pitchFamily="34" charset="0"/>
                <a:ea typeface="標楷體"/>
              </a:endParaRPr>
            </a:p>
          </p:txBody>
        </p:sp>
      </p:grpSp>
      <p:sp>
        <p:nvSpPr>
          <p:cNvPr id="1452039" name="Rectangle 7"/>
          <p:cNvSpPr>
            <a:spLocks noChangeArrowheads="1"/>
          </p:cNvSpPr>
          <p:nvPr/>
        </p:nvSpPr>
        <p:spPr bwMode="auto">
          <a:xfrm>
            <a:off x="389206" y="6878697"/>
            <a:ext cx="3532157" cy="1384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defTabSz="986762" eaLnBrk="0" hangingPunct="0">
              <a:spcBef>
                <a:spcPct val="50000"/>
              </a:spcBef>
              <a:defRPr/>
            </a:pPr>
            <a:r>
              <a:rPr kumimoji="0" lang="en-GB" altLang="en-GB" sz="900">
                <a:solidFill>
                  <a:srgbClr val="FFFFFF"/>
                </a:solidFill>
                <a:latin typeface="Verdana" pitchFamily="34" charset="0"/>
              </a:rPr>
              <a:t>© Chinatrust </a:t>
            </a:r>
          </a:p>
        </p:txBody>
      </p:sp>
      <p:sp>
        <p:nvSpPr>
          <p:cNvPr id="1452040" name="Text Box 8"/>
          <p:cNvSpPr txBox="1">
            <a:spLocks noChangeArrowheads="1"/>
          </p:cNvSpPr>
          <p:nvPr/>
        </p:nvSpPr>
        <p:spPr bwMode="auto">
          <a:xfrm>
            <a:off x="3680452" y="6827522"/>
            <a:ext cx="2719777" cy="2408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86114" tIns="43058" rIns="86114" bIns="43058" anchor="ctr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kumimoji="0" lang="zh-TW" altLang="en-US" sz="1000">
                <a:solidFill>
                  <a:srgbClr val="FFFFFF"/>
                </a:solidFill>
                <a:latin typeface="Verdana" pitchFamily="34" charset="0"/>
              </a:rPr>
              <a:t>機密文件/</a:t>
            </a:r>
            <a:r>
              <a:rPr kumimoji="0" lang="en-US" altLang="zh-TW" sz="1000">
                <a:solidFill>
                  <a:srgbClr val="FFFFFF"/>
                </a:solidFill>
                <a:latin typeface="Verdana" pitchFamily="34" charset="0"/>
              </a:rPr>
              <a:t>Confidential</a:t>
            </a:r>
          </a:p>
        </p:txBody>
      </p:sp>
      <p:sp>
        <p:nvSpPr>
          <p:cNvPr id="2053" name="Title1"/>
          <p:cNvSpPr>
            <a:spLocks noGrp="1" noChangeArrowheads="1"/>
          </p:cNvSpPr>
          <p:nvPr>
            <p:ph type="title"/>
            <p:custDataLst>
              <p:tags r:id="rId15"/>
            </p:custDataLst>
          </p:nvPr>
        </p:nvSpPr>
        <p:spPr bwMode="gray">
          <a:xfrm>
            <a:off x="308910" y="156612"/>
            <a:ext cx="9740845" cy="711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67809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zh-TW" altLang="zh-TW" noProof="1" smtClean="0"/>
          </a:p>
        </p:txBody>
      </p:sp>
      <p:sp>
        <p:nvSpPr>
          <p:cNvPr id="205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8893" y="1017180"/>
            <a:ext cx="9306855" cy="5207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4065" tIns="44065" rIns="44065" bIns="440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1" smtClean="0"/>
              <a:t>Click to edit master</a:t>
            </a:r>
            <a:r>
              <a:rPr lang="en-CA" altLang="zh-CN" smtClean="0"/>
              <a:t> </a:t>
            </a:r>
            <a:r>
              <a:rPr lang="en-CA" altLang="zh-TW" noProof="1" smtClean="0"/>
              <a:t>text styles</a:t>
            </a:r>
          </a:p>
          <a:p>
            <a:pPr lvl="1"/>
            <a:r>
              <a:rPr lang="en-CA" altLang="zh-TW" noProof="1" smtClean="0"/>
              <a:t>Second level</a:t>
            </a:r>
          </a:p>
          <a:p>
            <a:pPr lvl="2"/>
            <a:r>
              <a:rPr lang="en-CA" altLang="zh-TW" noProof="1" smtClean="0"/>
              <a:t>Third level</a:t>
            </a:r>
            <a:endParaRPr lang="en-CA" altLang="zh-CN" smtClean="0"/>
          </a:p>
          <a:p>
            <a:pPr lvl="3"/>
            <a:r>
              <a:rPr lang="en-CA" altLang="zh-CN" smtClean="0"/>
              <a:t>Fourth level</a:t>
            </a:r>
            <a:endParaRPr lang="en-CA" altLang="zh-TW" noProof="1" smtClean="0"/>
          </a:p>
        </p:txBody>
      </p:sp>
      <p:sp>
        <p:nvSpPr>
          <p:cNvPr id="1452043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4220" y="6775390"/>
            <a:ext cx="327423" cy="321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41734" rIns="0" bIns="41734" numCol="1" anchor="ctr" anchorCtr="0" compatLnSpc="1">
            <a:prstTxWarp prst="textNoShape">
              <a:avLst/>
            </a:prstTxWarp>
          </a:bodyPr>
          <a:lstStyle>
            <a:lvl1pPr algn="l">
              <a:defRPr sz="1000" b="0" noProof="1">
                <a:solidFill>
                  <a:schemeClr val="tx2"/>
                </a:solidFill>
              </a:defRPr>
            </a:lvl1pPr>
          </a:lstStyle>
          <a:p>
            <a:pPr eaLnBrk="0" hangingPunct="0"/>
            <a:fld id="{706D1D74-A6B8-40D0-AFAB-D4FB6E53E6AA}" type="slidenum">
              <a:rPr kumimoji="0" altLang="zh-TW">
                <a:solidFill>
                  <a:srgbClr val="FFFFFF"/>
                </a:solidFill>
                <a:latin typeface="Verdana" pitchFamily="34" charset="0"/>
                <a:ea typeface="標楷體" pitchFamily="65" charset="-120"/>
              </a:rPr>
              <a:pPr eaLnBrk="0" hangingPunct="0"/>
              <a:t>‹#›</a:t>
            </a:fld>
            <a:endParaRPr kumimoji="0" lang="zh-TW" altLang="zh-TW">
              <a:solidFill>
                <a:srgbClr val="FFFFFF"/>
              </a:solidFill>
              <a:latin typeface="Verdana" pitchFamily="34" charset="0"/>
              <a:ea typeface="標楷體" pitchFamily="65" charset="-120"/>
            </a:endParaRPr>
          </a:p>
        </p:txBody>
      </p:sp>
      <p:sp>
        <p:nvSpPr>
          <p:cNvPr id="145204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801050" y="6788044"/>
            <a:ext cx="1478039" cy="319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41734" rIns="0" bIns="41734" numCol="1" anchor="ctr" anchorCtr="0" compatLnSpc="1">
            <a:prstTxWarp prst="textNoShape">
              <a:avLst/>
            </a:prstTxWarp>
          </a:bodyPr>
          <a:lstStyle>
            <a:lvl2pPr lvl="1" algn="r">
              <a:defRPr sz="800" b="0" noProof="1">
                <a:solidFill>
                  <a:schemeClr val="tx2"/>
                </a:solidFill>
              </a:defRPr>
            </a:lvl2pPr>
          </a:lstStyle>
          <a:p>
            <a:pPr marL="430591" lvl="1" indent="0" eaLnBrk="0" hangingPunct="0"/>
            <a:r>
              <a:rPr kumimoji="0" lang="en-US" altLang="zh-TW" smtClean="0">
                <a:solidFill>
                  <a:srgbClr val="FFFFFF"/>
                </a:solidFill>
                <a:latin typeface="Verdana" pitchFamily="34" charset="0"/>
                <a:ea typeface="標楷體" pitchFamily="65" charset="-120"/>
              </a:rPr>
              <a:t>090921-D8O-CTCB MDN Board Presentation</a:t>
            </a:r>
            <a:endParaRPr kumimoji="0" lang="en-US" altLang="zh-TW">
              <a:solidFill>
                <a:srgbClr val="FFFFFF"/>
              </a:solidFill>
              <a:latin typeface="Verdana" pitchFamily="34" charset="0"/>
              <a:ea typeface="標楷體" pitchFamily="65" charset="-120"/>
            </a:endParaRPr>
          </a:p>
        </p:txBody>
      </p:sp>
      <p:sp>
        <p:nvSpPr>
          <p:cNvPr id="1452045" name="Notes" hidden="1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308919" y="6214921"/>
            <a:ext cx="6364678" cy="153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b">
            <a:spAutoFit/>
          </a:bodyPr>
          <a:lstStyle/>
          <a:p>
            <a:pPr defTabSz="829784" eaLnBrk="0" fontAlgn="t" hangingPunct="0">
              <a:defRPr/>
            </a:pPr>
            <a:endParaRPr kumimoji="0" lang="zh-TW" altLang="en-US" sz="1000" noProof="1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1452046" name="Line 14"/>
          <p:cNvSpPr>
            <a:spLocks noChangeShapeType="1"/>
          </p:cNvSpPr>
          <p:nvPr/>
        </p:nvSpPr>
        <p:spPr bwMode="auto">
          <a:xfrm>
            <a:off x="207073" y="945988"/>
            <a:ext cx="9804168" cy="0"/>
          </a:xfrm>
          <a:prstGeom prst="line">
            <a:avLst/>
          </a:prstGeom>
          <a:noFill/>
          <a:ln w="19050">
            <a:solidFill>
              <a:srgbClr val="006666"/>
            </a:solidFill>
            <a:round/>
            <a:headEnd/>
            <a:tailEnd/>
          </a:ln>
          <a:effectLst/>
        </p:spPr>
        <p:txBody>
          <a:bodyPr lIns="44065" tIns="44065" rIns="44065" bIns="44065" anchor="ctr"/>
          <a:lstStyle/>
          <a:p>
            <a:pPr algn="ctr" eaLnBrk="0" hangingPunct="0">
              <a:defRPr/>
            </a:pPr>
            <a:endParaRPr kumimoji="0" lang="zh-TW" altLang="en-US" sz="2300" b="1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1452047" name="Line 15"/>
          <p:cNvSpPr>
            <a:spLocks noChangeShapeType="1"/>
          </p:cNvSpPr>
          <p:nvPr/>
        </p:nvSpPr>
        <p:spPr bwMode="auto">
          <a:xfrm>
            <a:off x="207073" y="945988"/>
            <a:ext cx="9804168" cy="0"/>
          </a:xfrm>
          <a:prstGeom prst="line">
            <a:avLst/>
          </a:prstGeom>
          <a:noFill/>
          <a:ln w="19050">
            <a:solidFill>
              <a:srgbClr val="006666"/>
            </a:solidFill>
            <a:round/>
            <a:headEnd/>
            <a:tailEnd/>
          </a:ln>
          <a:effectLst/>
        </p:spPr>
        <p:txBody>
          <a:bodyPr lIns="44065" tIns="44065" rIns="44065" bIns="44065" anchor="ctr"/>
          <a:lstStyle/>
          <a:p>
            <a:pPr algn="ctr" eaLnBrk="0" hangingPunct="0">
              <a:defRPr/>
            </a:pPr>
            <a:endParaRPr kumimoji="0" lang="zh-TW" altLang="en-US" sz="2300" b="1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</p:spTree>
    <p:extLst>
      <p:ext uri="{BB962C8B-B14F-4D97-AF65-F5344CB8AC3E}">
        <p14:creationId xmlns:p14="http://schemas.microsoft.com/office/powerpoint/2010/main" val="1557497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080" r:id="rId1"/>
    <p:sldLayoutId id="2147500081" r:id="rId2"/>
    <p:sldLayoutId id="2147500082" r:id="rId3"/>
    <p:sldLayoutId id="2147500083" r:id="rId4"/>
    <p:sldLayoutId id="2147500084" r:id="rId5"/>
    <p:sldLayoutId id="2147500085" r:id="rId6"/>
    <p:sldLayoutId id="2147500086" r:id="rId7"/>
    <p:sldLayoutId id="2147500087" r:id="rId8"/>
    <p:sldLayoutId id="2147500088" r:id="rId9"/>
    <p:sldLayoutId id="2147500089" r:id="rId10"/>
    <p:sldLayoutId id="2147500090" r:id="rId11"/>
    <p:sldLayoutId id="2147500091" r:id="rId12"/>
    <p:sldLayoutId id="2147500092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829784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+mj-lt"/>
          <a:ea typeface="+mj-ea"/>
          <a:cs typeface="+mj-cs"/>
        </a:defRPr>
      </a:lvl1pPr>
      <a:lvl2pPr algn="l" defTabSz="829784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2pPr>
      <a:lvl3pPr algn="l" defTabSz="829784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3pPr>
      <a:lvl4pPr algn="l" defTabSz="829784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4pPr>
      <a:lvl5pPr algn="l" defTabSz="829784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5pPr>
      <a:lvl6pPr marL="430591" algn="l" defTabSz="829784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6pPr>
      <a:lvl7pPr marL="861173" algn="l" defTabSz="829784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7pPr>
      <a:lvl8pPr marL="1291777" algn="l" defTabSz="829784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8pPr>
      <a:lvl9pPr marL="1722343" algn="l" defTabSz="829784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9pPr>
    </p:titleStyle>
    <p:bodyStyle>
      <a:lvl1pPr marL="255658" indent="-255658" algn="l" defTabSz="923984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Verdana" pitchFamily="34" charset="0"/>
        <a:buChar char="•"/>
        <a:defRPr sz="2300" b="1">
          <a:solidFill>
            <a:schemeClr val="tx1"/>
          </a:solidFill>
          <a:latin typeface="+mn-lt"/>
          <a:ea typeface="+mn-ea"/>
          <a:cs typeface="+mn-cs"/>
        </a:defRPr>
      </a:lvl1pPr>
      <a:lvl2pPr marL="541177" indent="-112135" algn="l" defTabSz="923984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sz="2100" b="1">
          <a:solidFill>
            <a:schemeClr val="tx1"/>
          </a:solidFill>
          <a:latin typeface="+mn-lt"/>
          <a:ea typeface="+mn-ea"/>
        </a:defRPr>
      </a:lvl2pPr>
      <a:lvl3pPr marL="991250" indent="-270599" algn="l" defTabSz="923984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arlett" pitchFamily="2" charset="2"/>
        <a:buChar char="8"/>
        <a:defRPr sz="1900" b="1">
          <a:solidFill>
            <a:schemeClr val="tx1"/>
          </a:solidFill>
          <a:latin typeface="+mn-lt"/>
          <a:ea typeface="+mn-ea"/>
        </a:defRPr>
      </a:lvl3pPr>
      <a:lvl4pPr marL="1365014" indent="-194364" algn="l" defTabSz="923984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b="1">
          <a:solidFill>
            <a:schemeClr val="tx1"/>
          </a:solidFill>
          <a:latin typeface="+mn-lt"/>
          <a:ea typeface="+mn-ea"/>
        </a:defRPr>
      </a:lvl4pPr>
      <a:lvl5pPr marL="2031840" indent="-319947" algn="l" defTabSz="923984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5pPr>
      <a:lvl6pPr marL="2462420" indent="-319947" algn="l" defTabSz="923984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6pPr>
      <a:lvl7pPr marL="2892999" indent="-319947" algn="l" defTabSz="923984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7pPr>
      <a:lvl8pPr marL="3323597" indent="-319947" algn="l" defTabSz="923984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8pPr>
      <a:lvl9pPr marL="3754182" indent="-319947" algn="l" defTabSz="923984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9pPr>
    </p:bodyStyle>
    <p:otherStyle>
      <a:defPPr>
        <a:defRPr lang="zh-TW"/>
      </a:defPPr>
      <a:lvl1pPr marL="0" algn="l" defTabSz="86117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0591" algn="l" defTabSz="86117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1173" algn="l" defTabSz="86117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91777" algn="l" defTabSz="86117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22343" algn="l" defTabSz="86117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52931" algn="l" defTabSz="86117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83528" algn="l" defTabSz="86117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14108" algn="l" defTabSz="86117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44679" algn="l" defTabSz="86117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4" y="6375799"/>
            <a:ext cx="10080625" cy="825103"/>
          </a:xfrm>
          <a:prstGeom prst="rect">
            <a:avLst/>
          </a:prstGeom>
          <a:solidFill>
            <a:srgbClr val="4C9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140" tIns="41073" rIns="82140" bIns="41073" anchor="ctr"/>
          <a:lstStyle/>
          <a:p>
            <a:pPr algn="ctr" defTabSz="901504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8899447" y="6375799"/>
            <a:ext cx="1181323" cy="825103"/>
          </a:xfrm>
          <a:prstGeom prst="rect">
            <a:avLst/>
          </a:prstGeom>
          <a:solidFill>
            <a:srgbClr val="73B1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140" tIns="41073" rIns="82140" bIns="41073" anchor="ctr"/>
          <a:lstStyle/>
          <a:p>
            <a:pPr algn="ctr" defTabSz="901504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4" y="6375848"/>
            <a:ext cx="10080625" cy="296704"/>
          </a:xfrm>
          <a:prstGeom prst="rect">
            <a:avLst/>
          </a:prstGeom>
          <a:solidFill>
            <a:srgbClr val="80B8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140" tIns="41073" rIns="82140" bIns="41073" anchor="ctr"/>
          <a:lstStyle/>
          <a:p>
            <a:pPr algn="ctr" defTabSz="901504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1" name="Rectangle 6"/>
          <p:cNvSpPr>
            <a:spLocks noChangeArrowheads="1"/>
          </p:cNvSpPr>
          <p:nvPr/>
        </p:nvSpPr>
        <p:spPr bwMode="auto">
          <a:xfrm>
            <a:off x="8899447" y="6375848"/>
            <a:ext cx="1181323" cy="296704"/>
          </a:xfrm>
          <a:prstGeom prst="rect">
            <a:avLst/>
          </a:prstGeom>
          <a:solidFill>
            <a:srgbClr val="99C6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140" tIns="41073" rIns="82140" bIns="41073" anchor="ctr"/>
          <a:lstStyle/>
          <a:p>
            <a:pPr algn="ctr" defTabSz="901504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2" name="Rectangle 7"/>
          <p:cNvSpPr>
            <a:spLocks noChangeArrowheads="1"/>
          </p:cNvSpPr>
          <p:nvPr/>
        </p:nvSpPr>
        <p:spPr bwMode="auto">
          <a:xfrm>
            <a:off x="388529" y="6886038"/>
            <a:ext cx="353171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defTabSz="940713" eaLnBrk="0" hangingPunct="0">
              <a:spcBef>
                <a:spcPct val="50000"/>
              </a:spcBef>
            </a:pPr>
            <a:r>
              <a:rPr kumimoji="0" lang="en-GB" altLang="en-GB" sz="800">
                <a:solidFill>
                  <a:srgbClr val="FFFFFF"/>
                </a:solidFill>
                <a:latin typeface="Verdana" pitchFamily="34" charset="0"/>
              </a:rPr>
              <a:t>© C</a:t>
            </a:r>
            <a:r>
              <a:rPr kumimoji="0" lang="en-US" altLang="zh-TW" sz="800">
                <a:solidFill>
                  <a:srgbClr val="FFFFFF"/>
                </a:solidFill>
                <a:latin typeface="Verdana" pitchFamily="34" charset="0"/>
              </a:rPr>
              <a:t>TBC</a:t>
            </a:r>
            <a:r>
              <a:rPr kumimoji="0" lang="en-GB" altLang="en-GB" sz="800">
                <a:solidFill>
                  <a:srgbClr val="FFFFFF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3680507" y="6836816"/>
            <a:ext cx="2719667" cy="22144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2140" tIns="41073" rIns="82140" bIns="41073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9pPr>
          </a:lstStyle>
          <a:p>
            <a:pPr algn="ctr" defTabSz="902871" eaLnBrk="0" hangingPunct="0">
              <a:spcBef>
                <a:spcPct val="50000"/>
              </a:spcBef>
              <a:defRPr/>
            </a:pPr>
            <a:r>
              <a:rPr kumimoji="0" lang="zh-TW" altLang="en-US" sz="900" b="0" dirty="0" smtClean="0">
                <a:solidFill>
                  <a:srgbClr val="FFFFFF"/>
                </a:solidFill>
                <a:latin typeface="Verdana" pitchFamily="34" charset="0"/>
                <a:ea typeface="新細明體" pitchFamily="18" charset="-120"/>
              </a:rPr>
              <a:t>機密文件/</a:t>
            </a:r>
            <a:r>
              <a:rPr kumimoji="0" lang="en-US" altLang="zh-TW" sz="900" b="0" dirty="0" smtClean="0">
                <a:solidFill>
                  <a:srgbClr val="FFFFFF"/>
                </a:solidFill>
                <a:latin typeface="Verdana" pitchFamily="34" charset="0"/>
                <a:ea typeface="新細明體" pitchFamily="18" charset="-120"/>
              </a:rPr>
              <a:t>Confidential</a:t>
            </a:r>
          </a:p>
        </p:txBody>
      </p:sp>
      <p:sp>
        <p:nvSpPr>
          <p:cNvPr id="4104" name="Title1"/>
          <p:cNvSpPr>
            <a:spLocks noGrp="1" noChangeArrowheads="1"/>
          </p:cNvSpPr>
          <p:nvPr>
            <p:ph type="title"/>
            <p:custDataLst>
              <p:tags r:id="rId10"/>
            </p:custDataLst>
          </p:nvPr>
        </p:nvSpPr>
        <p:spPr bwMode="gray">
          <a:xfrm>
            <a:off x="308021" y="156762"/>
            <a:ext cx="9741104" cy="711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64682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zh-TW" altLang="zh-TW" noProof="1" smtClean="0"/>
          </a:p>
        </p:txBody>
      </p:sp>
      <p:sp>
        <p:nvSpPr>
          <p:cNvPr id="4105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8033" y="1016798"/>
            <a:ext cx="9307077" cy="5207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2039" tIns="42039" rIns="42039" bIns="4203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1" smtClean="0"/>
              <a:t>Click to edit master</a:t>
            </a:r>
            <a:r>
              <a:rPr lang="en-CA" altLang="zh-CN" smtClean="0"/>
              <a:t> </a:t>
            </a:r>
            <a:r>
              <a:rPr lang="en-CA" altLang="zh-TW" noProof="1" smtClean="0"/>
              <a:t>text styles</a:t>
            </a:r>
          </a:p>
          <a:p>
            <a:pPr lvl="1"/>
            <a:r>
              <a:rPr lang="en-CA" altLang="zh-TW" noProof="1" smtClean="0"/>
              <a:t>Second level</a:t>
            </a:r>
          </a:p>
          <a:p>
            <a:pPr lvl="2"/>
            <a:r>
              <a:rPr lang="en-CA" altLang="zh-TW" noProof="1" smtClean="0"/>
              <a:t>Third level</a:t>
            </a:r>
            <a:endParaRPr lang="en-CA" altLang="zh-CN" smtClean="0"/>
          </a:p>
          <a:p>
            <a:pPr lvl="3"/>
            <a:r>
              <a:rPr lang="en-CA" altLang="zh-CN" smtClean="0"/>
              <a:t>Fourth level</a:t>
            </a:r>
            <a:endParaRPr lang="en-CA" altLang="zh-TW" noProof="1" smtClean="0"/>
          </a:p>
        </p:txBody>
      </p:sp>
      <p:sp>
        <p:nvSpPr>
          <p:cNvPr id="1452045" name="Notes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08159" y="6230815"/>
            <a:ext cx="6365146" cy="138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 anchor="b">
            <a:spAutoFit/>
          </a:bodyPr>
          <a:lstStyle>
            <a:lvl1pPr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0863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15988" indent="-182563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84288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51000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082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654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226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798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t" hangingPunct="0">
              <a:defRPr/>
            </a:pPr>
            <a:endParaRPr kumimoji="0" lang="zh-TW" altLang="en-US" sz="900" noProof="1" smtClean="0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4107" name="Line 14"/>
          <p:cNvSpPr>
            <a:spLocks noChangeShapeType="1"/>
          </p:cNvSpPr>
          <p:nvPr/>
        </p:nvSpPr>
        <p:spPr bwMode="auto">
          <a:xfrm>
            <a:off x="206612" y="946785"/>
            <a:ext cx="9804107" cy="0"/>
          </a:xfrm>
          <a:prstGeom prst="line">
            <a:avLst/>
          </a:prstGeom>
          <a:noFill/>
          <a:ln w="19050">
            <a:solidFill>
              <a:srgbClr val="00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2039" tIns="42039" rIns="42039" bIns="42039" anchor="ctr"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4"/>
          </p:nvPr>
        </p:nvSpPr>
        <p:spPr>
          <a:xfrm>
            <a:off x="7530716" y="6756026"/>
            <a:ext cx="2352146" cy="383381"/>
          </a:xfrm>
          <a:prstGeom prst="rect">
            <a:avLst/>
          </a:prstGeom>
        </p:spPr>
        <p:txBody>
          <a:bodyPr vert="horz" lIns="90296" tIns="45148" rIns="90296" bIns="45148" rtlCol="0" anchor="ctr"/>
          <a:lstStyle>
            <a:lvl1pPr algn="r" defTabSz="901504">
              <a:defRPr sz="1200">
                <a:solidFill>
                  <a:schemeClr val="tx2"/>
                </a:solidFill>
                <a:latin typeface="Calibri" pitchFamily="34" charset="0"/>
                <a:ea typeface="新細明體" charset="-120"/>
              </a:defRPr>
            </a:lvl1pPr>
          </a:lstStyle>
          <a:p>
            <a:pPr>
              <a:defRPr/>
            </a:pPr>
            <a:fld id="{5C52FF02-C32C-4DE6-BBB5-2E8FEAE3A4B3}" type="slidenum">
              <a:rPr lang="zh-TW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569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094" r:id="rId1"/>
    <p:sldLayoutId id="2147500095" r:id="rId2"/>
    <p:sldLayoutId id="2147500096" r:id="rId3"/>
    <p:sldLayoutId id="2147500097" r:id="rId4"/>
    <p:sldLayoutId id="2147500098" r:id="rId5"/>
    <p:sldLayoutId id="2147500099" r:id="rId6"/>
    <p:sldLayoutId id="2147500100" r:id="rId7"/>
    <p:sldLayoutId id="2147500101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790197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+mj-lt"/>
          <a:ea typeface="+mj-ea"/>
          <a:cs typeface="+mj-cs"/>
        </a:defRPr>
      </a:lvl1pPr>
      <a:lvl2pPr algn="l" defTabSz="790197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2pPr>
      <a:lvl3pPr algn="l" defTabSz="790197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3pPr>
      <a:lvl4pPr algn="l" defTabSz="790197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4pPr>
      <a:lvl5pPr algn="l" defTabSz="790197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5pPr>
      <a:lvl6pPr marL="410730" algn="l" defTabSz="791511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6pPr>
      <a:lvl7pPr marL="821458" algn="l" defTabSz="791511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7pPr>
      <a:lvl8pPr marL="1232180" algn="l" defTabSz="791511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8pPr>
      <a:lvl9pPr marL="1642907" algn="l" defTabSz="791511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9pPr>
    </p:titleStyle>
    <p:bodyStyle>
      <a:lvl1pPr marL="243012" indent="-243012" algn="l" defTabSz="881129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Verdana" pitchFamily="34" charset="0"/>
        <a:buChar char="•"/>
        <a:defRPr sz="2200"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515819" indent="-106610" algn="l" defTabSz="881129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sz="2100"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945417" indent="-257129" algn="l" defTabSz="881129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arlett" pitchFamily="2" charset="2"/>
        <a:buChar char="8"/>
        <a:defRPr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301326" indent="-185025" algn="l" defTabSz="881129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1937863" indent="-304160" algn="l" defTabSz="881129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5pPr>
      <a:lvl6pPr marL="2348841" indent="-305193" algn="l" defTabSz="881352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6pPr>
      <a:lvl7pPr marL="2759586" indent="-305193" algn="l" defTabSz="881352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7pPr>
      <a:lvl8pPr marL="3170299" indent="-305193" algn="l" defTabSz="881352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8pPr>
      <a:lvl9pPr marL="3581030" indent="-305193" algn="l" defTabSz="881352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9pPr>
    </p:bodyStyle>
    <p:otherStyle>
      <a:defPPr>
        <a:defRPr lang="zh-TW"/>
      </a:defPPr>
      <a:lvl1pPr marL="0" algn="l" defTabSz="82145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0730" algn="l" defTabSz="82145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1458" algn="l" defTabSz="82145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2180" algn="l" defTabSz="82145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42907" algn="l" defTabSz="82145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3640" algn="l" defTabSz="82145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64362" algn="l" defTabSz="82145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75089" algn="l" defTabSz="82145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85828" algn="l" defTabSz="82145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4" y="6375799"/>
            <a:ext cx="10080625" cy="825103"/>
          </a:xfrm>
          <a:prstGeom prst="rect">
            <a:avLst/>
          </a:prstGeom>
          <a:solidFill>
            <a:srgbClr val="4C9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189" tIns="41098" rIns="82189" bIns="41098" anchor="ctr"/>
          <a:lstStyle/>
          <a:p>
            <a:pPr algn="ctr" defTabSz="902035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8899437" y="6375799"/>
            <a:ext cx="1181323" cy="825103"/>
          </a:xfrm>
          <a:prstGeom prst="rect">
            <a:avLst/>
          </a:prstGeom>
          <a:solidFill>
            <a:srgbClr val="73B1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189" tIns="41098" rIns="82189" bIns="41098" anchor="ctr"/>
          <a:lstStyle/>
          <a:p>
            <a:pPr algn="ctr" defTabSz="902035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4" y="6375816"/>
            <a:ext cx="10080625" cy="296704"/>
          </a:xfrm>
          <a:prstGeom prst="rect">
            <a:avLst/>
          </a:prstGeom>
          <a:solidFill>
            <a:srgbClr val="80B8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189" tIns="41098" rIns="82189" bIns="41098" anchor="ctr"/>
          <a:lstStyle/>
          <a:p>
            <a:pPr algn="ctr" defTabSz="902035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1" name="Rectangle 6"/>
          <p:cNvSpPr>
            <a:spLocks noChangeArrowheads="1"/>
          </p:cNvSpPr>
          <p:nvPr/>
        </p:nvSpPr>
        <p:spPr bwMode="auto">
          <a:xfrm>
            <a:off x="8899437" y="6375816"/>
            <a:ext cx="1181323" cy="296704"/>
          </a:xfrm>
          <a:prstGeom prst="rect">
            <a:avLst/>
          </a:prstGeom>
          <a:solidFill>
            <a:srgbClr val="99C6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189" tIns="41098" rIns="82189" bIns="41098" anchor="ctr"/>
          <a:lstStyle/>
          <a:p>
            <a:pPr algn="ctr" defTabSz="902035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2" name="Rectangle 7"/>
          <p:cNvSpPr>
            <a:spLocks noChangeArrowheads="1"/>
          </p:cNvSpPr>
          <p:nvPr/>
        </p:nvSpPr>
        <p:spPr bwMode="auto">
          <a:xfrm>
            <a:off x="388529" y="6886001"/>
            <a:ext cx="353171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defTabSz="941276" eaLnBrk="0" hangingPunct="0">
              <a:spcBef>
                <a:spcPct val="50000"/>
              </a:spcBef>
            </a:pPr>
            <a:r>
              <a:rPr kumimoji="0" lang="en-GB" altLang="en-GB" sz="800">
                <a:solidFill>
                  <a:srgbClr val="FFFFFF"/>
                </a:solidFill>
                <a:latin typeface="Verdana" pitchFamily="34" charset="0"/>
              </a:rPr>
              <a:t>© C</a:t>
            </a:r>
            <a:r>
              <a:rPr kumimoji="0" lang="en-US" altLang="zh-TW" sz="800">
                <a:solidFill>
                  <a:srgbClr val="FFFFFF"/>
                </a:solidFill>
                <a:latin typeface="Verdana" pitchFamily="34" charset="0"/>
              </a:rPr>
              <a:t>TBC</a:t>
            </a:r>
            <a:r>
              <a:rPr kumimoji="0" lang="en-GB" altLang="en-GB" sz="800">
                <a:solidFill>
                  <a:srgbClr val="FFFFFF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3680507" y="6836788"/>
            <a:ext cx="2719667" cy="22149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2189" tIns="41098" rIns="82189" bIns="41098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9pPr>
          </a:lstStyle>
          <a:p>
            <a:pPr algn="ctr" defTabSz="903421" eaLnBrk="0" hangingPunct="0">
              <a:spcBef>
                <a:spcPct val="50000"/>
              </a:spcBef>
              <a:defRPr/>
            </a:pPr>
            <a:r>
              <a:rPr kumimoji="0" lang="zh-TW" altLang="en-US" sz="900" b="0" dirty="0" smtClean="0">
                <a:solidFill>
                  <a:srgbClr val="FFFFFF"/>
                </a:solidFill>
                <a:latin typeface="Verdana" pitchFamily="34" charset="0"/>
                <a:ea typeface="新細明體" pitchFamily="18" charset="-120"/>
              </a:rPr>
              <a:t>機密文件/</a:t>
            </a:r>
            <a:r>
              <a:rPr kumimoji="0" lang="en-US" altLang="zh-TW" sz="900" b="0" dirty="0" smtClean="0">
                <a:solidFill>
                  <a:srgbClr val="FFFFFF"/>
                </a:solidFill>
                <a:latin typeface="Verdana" pitchFamily="34" charset="0"/>
                <a:ea typeface="新細明體" pitchFamily="18" charset="-120"/>
              </a:rPr>
              <a:t>Confidential</a:t>
            </a:r>
          </a:p>
        </p:txBody>
      </p:sp>
      <p:sp>
        <p:nvSpPr>
          <p:cNvPr id="4104" name="Title1"/>
          <p:cNvSpPr>
            <a:spLocks noGrp="1" noChangeArrowheads="1"/>
          </p:cNvSpPr>
          <p:nvPr>
            <p:ph type="title"/>
            <p:custDataLst>
              <p:tags r:id="rId10"/>
            </p:custDataLst>
          </p:nvPr>
        </p:nvSpPr>
        <p:spPr bwMode="gray">
          <a:xfrm>
            <a:off x="308021" y="156762"/>
            <a:ext cx="9741104" cy="711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64721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zh-TW" altLang="zh-TW" noProof="1" smtClean="0"/>
          </a:p>
        </p:txBody>
      </p:sp>
      <p:sp>
        <p:nvSpPr>
          <p:cNvPr id="4105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8026" y="1016794"/>
            <a:ext cx="9307077" cy="5207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2065" tIns="42065" rIns="42065" bIns="420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1" smtClean="0"/>
              <a:t>Click to edit master</a:t>
            </a:r>
            <a:r>
              <a:rPr lang="en-CA" altLang="zh-CN" smtClean="0"/>
              <a:t> </a:t>
            </a:r>
            <a:r>
              <a:rPr lang="en-CA" altLang="zh-TW" noProof="1" smtClean="0"/>
              <a:t>text styles</a:t>
            </a:r>
          </a:p>
          <a:p>
            <a:pPr lvl="1"/>
            <a:r>
              <a:rPr lang="en-CA" altLang="zh-TW" noProof="1" smtClean="0"/>
              <a:t>Second level</a:t>
            </a:r>
          </a:p>
          <a:p>
            <a:pPr lvl="2"/>
            <a:r>
              <a:rPr lang="en-CA" altLang="zh-TW" noProof="1" smtClean="0"/>
              <a:t>Third level</a:t>
            </a:r>
            <a:endParaRPr lang="en-CA" altLang="zh-CN" smtClean="0"/>
          </a:p>
          <a:p>
            <a:pPr lvl="3"/>
            <a:r>
              <a:rPr lang="en-CA" altLang="zh-CN" smtClean="0"/>
              <a:t>Fourth level</a:t>
            </a:r>
            <a:endParaRPr lang="en-CA" altLang="zh-TW" noProof="1" smtClean="0"/>
          </a:p>
        </p:txBody>
      </p:sp>
      <p:sp>
        <p:nvSpPr>
          <p:cNvPr id="1452045" name="Notes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08149" y="6230650"/>
            <a:ext cx="6365146" cy="138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 anchor="b">
            <a:spAutoFit/>
          </a:bodyPr>
          <a:lstStyle>
            <a:lvl1pPr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0863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15988" indent="-182563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84288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51000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082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654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226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798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t" hangingPunct="0">
              <a:defRPr/>
            </a:pPr>
            <a:endParaRPr kumimoji="0" lang="zh-TW" altLang="en-US" sz="900" noProof="1" smtClean="0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4107" name="Line 14"/>
          <p:cNvSpPr>
            <a:spLocks noChangeShapeType="1"/>
          </p:cNvSpPr>
          <p:nvPr/>
        </p:nvSpPr>
        <p:spPr bwMode="auto">
          <a:xfrm>
            <a:off x="206612" y="946785"/>
            <a:ext cx="9804107" cy="0"/>
          </a:xfrm>
          <a:prstGeom prst="line">
            <a:avLst/>
          </a:prstGeom>
          <a:noFill/>
          <a:ln w="19050">
            <a:solidFill>
              <a:srgbClr val="00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2065" tIns="42065" rIns="42065" bIns="42065" anchor="ctr"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4"/>
          </p:nvPr>
        </p:nvSpPr>
        <p:spPr>
          <a:xfrm>
            <a:off x="7530716" y="6755989"/>
            <a:ext cx="2352146" cy="383381"/>
          </a:xfrm>
          <a:prstGeom prst="rect">
            <a:avLst/>
          </a:prstGeom>
        </p:spPr>
        <p:txBody>
          <a:bodyPr vert="horz" lIns="90347" tIns="45173" rIns="90347" bIns="45173" rtlCol="0" anchor="ctr"/>
          <a:lstStyle>
            <a:lvl1pPr algn="r" defTabSz="902035">
              <a:defRPr sz="1200">
                <a:solidFill>
                  <a:srgbClr val="000000"/>
                </a:solidFill>
                <a:latin typeface="Calibri" pitchFamily="34" charset="0"/>
                <a:ea typeface="新細明體" charset="-120"/>
              </a:defRPr>
            </a:lvl1pPr>
          </a:lstStyle>
          <a:p>
            <a:pPr>
              <a:defRPr/>
            </a:pPr>
            <a:fld id="{5C52FF02-C32C-4DE6-BBB5-2E8FEAE3A4B3}" type="slidenum">
              <a:rPr lang="zh-TW" altLang="en-US"/>
              <a:pPr>
                <a:defRPr/>
              </a:pPr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21159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103" r:id="rId1"/>
    <p:sldLayoutId id="2147500104" r:id="rId2"/>
    <p:sldLayoutId id="2147500105" r:id="rId3"/>
    <p:sldLayoutId id="2147500106" r:id="rId4"/>
    <p:sldLayoutId id="2147500107" r:id="rId5"/>
    <p:sldLayoutId id="2147500108" r:id="rId6"/>
    <p:sldLayoutId id="2147500109" r:id="rId7"/>
    <p:sldLayoutId id="2147500110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790667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+mj-lt"/>
          <a:ea typeface="+mj-ea"/>
          <a:cs typeface="+mj-cs"/>
        </a:defRPr>
      </a:lvl1pPr>
      <a:lvl2pPr algn="l" defTabSz="790667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2pPr>
      <a:lvl3pPr algn="l" defTabSz="790667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3pPr>
      <a:lvl4pPr algn="l" defTabSz="790667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4pPr>
      <a:lvl5pPr algn="l" defTabSz="790667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5pPr>
      <a:lvl6pPr marL="410976" algn="l" defTabSz="791977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6pPr>
      <a:lvl7pPr marL="821945" algn="l" defTabSz="791977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7pPr>
      <a:lvl8pPr marL="1232913" algn="l" defTabSz="791977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8pPr>
      <a:lvl9pPr marL="1643883" algn="l" defTabSz="791977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9pPr>
    </p:titleStyle>
    <p:bodyStyle>
      <a:lvl1pPr marL="243158" indent="-243158" algn="l" defTabSz="881655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Verdana" pitchFamily="34" charset="0"/>
        <a:buChar char="•"/>
        <a:defRPr sz="2200"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516127" indent="-106676" algn="l" defTabSz="881655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sz="2100"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945982" indent="-257280" algn="l" defTabSz="881655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arlett" pitchFamily="2" charset="2"/>
        <a:buChar char="8"/>
        <a:defRPr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302101" indent="-185139" algn="l" defTabSz="881655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1939016" indent="-304342" algn="l" defTabSz="881655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5pPr>
      <a:lvl6pPr marL="2350245" indent="-305378" algn="l" defTabSz="881874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6pPr>
      <a:lvl7pPr marL="2761228" indent="-305378" algn="l" defTabSz="881874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7pPr>
      <a:lvl8pPr marL="3172194" indent="-305378" algn="l" defTabSz="881874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8pPr>
      <a:lvl9pPr marL="3583171" indent="-305378" algn="l" defTabSz="881874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9pPr>
    </p:bodyStyle>
    <p:otherStyle>
      <a:defPPr>
        <a:defRPr lang="zh-TW"/>
      </a:defPPr>
      <a:lvl1pPr marL="0" algn="l" defTabSz="82194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0976" algn="l" defTabSz="82194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1945" algn="l" defTabSz="82194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2913" algn="l" defTabSz="82194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43883" algn="l" defTabSz="82194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4863" algn="l" defTabSz="82194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65836" algn="l" defTabSz="82194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76806" algn="l" defTabSz="82194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87779" algn="l" defTabSz="82194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4" y="6375799"/>
            <a:ext cx="10080625" cy="825103"/>
          </a:xfrm>
          <a:prstGeom prst="rect">
            <a:avLst/>
          </a:prstGeom>
          <a:solidFill>
            <a:srgbClr val="4C9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8899451" y="6375799"/>
            <a:ext cx="1181323" cy="825103"/>
          </a:xfrm>
          <a:prstGeom prst="rect">
            <a:avLst/>
          </a:prstGeom>
          <a:solidFill>
            <a:srgbClr val="73B1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4" y="6375848"/>
            <a:ext cx="10080625" cy="296704"/>
          </a:xfrm>
          <a:prstGeom prst="rect">
            <a:avLst/>
          </a:prstGeom>
          <a:solidFill>
            <a:srgbClr val="80B8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1" name="Rectangle 6"/>
          <p:cNvSpPr>
            <a:spLocks noChangeArrowheads="1"/>
          </p:cNvSpPr>
          <p:nvPr/>
        </p:nvSpPr>
        <p:spPr bwMode="auto">
          <a:xfrm>
            <a:off x="8899451" y="6375848"/>
            <a:ext cx="1181323" cy="296704"/>
          </a:xfrm>
          <a:prstGeom prst="rect">
            <a:avLst/>
          </a:prstGeom>
          <a:solidFill>
            <a:srgbClr val="99C6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2" name="Rectangle 7"/>
          <p:cNvSpPr>
            <a:spLocks noChangeArrowheads="1"/>
          </p:cNvSpPr>
          <p:nvPr/>
        </p:nvSpPr>
        <p:spPr bwMode="auto">
          <a:xfrm>
            <a:off x="388529" y="6886045"/>
            <a:ext cx="353171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defTabSz="940229" eaLnBrk="0" hangingPunct="0">
              <a:spcBef>
                <a:spcPct val="50000"/>
              </a:spcBef>
            </a:pPr>
            <a:r>
              <a:rPr kumimoji="0" lang="en-GB" altLang="en-GB" sz="800">
                <a:solidFill>
                  <a:srgbClr val="FFFFFF"/>
                </a:solidFill>
                <a:latin typeface="Verdana" pitchFamily="34" charset="0"/>
              </a:rPr>
              <a:t>© C</a:t>
            </a:r>
            <a:r>
              <a:rPr kumimoji="0" lang="en-US" altLang="zh-TW" sz="800">
                <a:solidFill>
                  <a:srgbClr val="FFFFFF"/>
                </a:solidFill>
                <a:latin typeface="Verdana" pitchFamily="34" charset="0"/>
              </a:rPr>
              <a:t>TBC</a:t>
            </a:r>
            <a:r>
              <a:rPr kumimoji="0" lang="en-GB" altLang="en-GB" sz="800">
                <a:solidFill>
                  <a:srgbClr val="FFFFFF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3680507" y="6836838"/>
            <a:ext cx="2719667" cy="22140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2098" tIns="41052" rIns="82098" bIns="41052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9pPr>
          </a:lstStyle>
          <a:p>
            <a:pPr algn="ctr" defTabSz="902420" eaLnBrk="0" hangingPunct="0">
              <a:spcBef>
                <a:spcPct val="50000"/>
              </a:spcBef>
              <a:defRPr/>
            </a:pPr>
            <a:r>
              <a:rPr kumimoji="0" lang="zh-TW" altLang="en-US" sz="900" b="0" dirty="0" smtClean="0">
                <a:solidFill>
                  <a:srgbClr val="FFFFFF"/>
                </a:solidFill>
                <a:latin typeface="Verdana" pitchFamily="34" charset="0"/>
                <a:ea typeface="新細明體" pitchFamily="18" charset="-120"/>
              </a:rPr>
              <a:t>機密文件/</a:t>
            </a:r>
            <a:r>
              <a:rPr kumimoji="0" lang="en-US" altLang="zh-TW" sz="900" b="0" dirty="0" smtClean="0">
                <a:solidFill>
                  <a:srgbClr val="FFFFFF"/>
                </a:solidFill>
                <a:latin typeface="Verdana" pitchFamily="34" charset="0"/>
                <a:ea typeface="新細明體" pitchFamily="18" charset="-120"/>
              </a:rPr>
              <a:t>Confidential</a:t>
            </a:r>
          </a:p>
        </p:txBody>
      </p:sp>
      <p:sp>
        <p:nvSpPr>
          <p:cNvPr id="4104" name="Title1"/>
          <p:cNvSpPr>
            <a:spLocks noGrp="1" noChangeArrowheads="1"/>
          </p:cNvSpPr>
          <p:nvPr>
            <p:ph type="title"/>
            <p:custDataLst>
              <p:tags r:id="rId10"/>
            </p:custDataLst>
          </p:nvPr>
        </p:nvSpPr>
        <p:spPr bwMode="gray">
          <a:xfrm>
            <a:off x="308021" y="156762"/>
            <a:ext cx="9741104" cy="711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64648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zh-TW" altLang="zh-TW" noProof="1" smtClean="0"/>
          </a:p>
        </p:txBody>
      </p:sp>
      <p:sp>
        <p:nvSpPr>
          <p:cNvPr id="4105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8040" y="1016803"/>
            <a:ext cx="9307077" cy="5207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2019" tIns="42019" rIns="42019" bIns="420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1" smtClean="0"/>
              <a:t>Click to edit master</a:t>
            </a:r>
            <a:r>
              <a:rPr lang="en-CA" altLang="zh-CN" smtClean="0"/>
              <a:t> </a:t>
            </a:r>
            <a:r>
              <a:rPr lang="en-CA" altLang="zh-TW" noProof="1" smtClean="0"/>
              <a:t>text styles</a:t>
            </a:r>
          </a:p>
          <a:p>
            <a:pPr lvl="1"/>
            <a:r>
              <a:rPr lang="en-CA" altLang="zh-TW" noProof="1" smtClean="0"/>
              <a:t>Second level</a:t>
            </a:r>
          </a:p>
          <a:p>
            <a:pPr lvl="2"/>
            <a:r>
              <a:rPr lang="en-CA" altLang="zh-TW" noProof="1" smtClean="0"/>
              <a:t>Third level</a:t>
            </a:r>
            <a:endParaRPr lang="en-CA" altLang="zh-CN" smtClean="0"/>
          </a:p>
          <a:p>
            <a:pPr lvl="3"/>
            <a:r>
              <a:rPr lang="en-CA" altLang="zh-CN" smtClean="0"/>
              <a:t>Fourth level</a:t>
            </a:r>
            <a:endParaRPr lang="en-CA" altLang="zh-TW" noProof="1" smtClean="0"/>
          </a:p>
        </p:txBody>
      </p:sp>
      <p:sp>
        <p:nvSpPr>
          <p:cNvPr id="1452045" name="Notes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08159" y="6230820"/>
            <a:ext cx="6365146" cy="138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 anchor="b">
            <a:spAutoFit/>
          </a:bodyPr>
          <a:lstStyle>
            <a:lvl1pPr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0863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15988" indent="-182563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84288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51000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082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654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226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798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t" hangingPunct="0">
              <a:defRPr/>
            </a:pPr>
            <a:endParaRPr kumimoji="0" lang="zh-TW" altLang="en-US" sz="900" noProof="1" smtClean="0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4107" name="Line 14"/>
          <p:cNvSpPr>
            <a:spLocks noChangeShapeType="1"/>
          </p:cNvSpPr>
          <p:nvPr/>
        </p:nvSpPr>
        <p:spPr bwMode="auto">
          <a:xfrm>
            <a:off x="206612" y="946785"/>
            <a:ext cx="9804107" cy="0"/>
          </a:xfrm>
          <a:prstGeom prst="line">
            <a:avLst/>
          </a:prstGeom>
          <a:noFill/>
          <a:ln w="19050">
            <a:solidFill>
              <a:srgbClr val="00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2019" tIns="42019" rIns="42019" bIns="42019" anchor="ctr"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4"/>
          </p:nvPr>
        </p:nvSpPr>
        <p:spPr>
          <a:xfrm>
            <a:off x="7530716" y="6756029"/>
            <a:ext cx="2352146" cy="383381"/>
          </a:xfrm>
          <a:prstGeom prst="rect">
            <a:avLst/>
          </a:prstGeom>
        </p:spPr>
        <p:txBody>
          <a:bodyPr vert="horz" lIns="90245" tIns="45123" rIns="90245" bIns="45123" rtlCol="0" anchor="ctr"/>
          <a:lstStyle>
            <a:lvl1pPr algn="r" defTabSz="901037">
              <a:defRPr sz="1200">
                <a:solidFill>
                  <a:schemeClr val="tx2"/>
                </a:solidFill>
                <a:latin typeface="Calibri" pitchFamily="34" charset="0"/>
                <a:ea typeface="新細明體" charset="-120"/>
              </a:defRPr>
            </a:lvl1pPr>
          </a:lstStyle>
          <a:p>
            <a:pPr>
              <a:defRPr/>
            </a:pPr>
            <a:fld id="{5C52FF02-C32C-4DE6-BBB5-2E8FEAE3A4B3}" type="slidenum">
              <a:rPr lang="zh-TW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541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127" r:id="rId1"/>
    <p:sldLayoutId id="2147500128" r:id="rId2"/>
    <p:sldLayoutId id="2147500129" r:id="rId3"/>
    <p:sldLayoutId id="2147500130" r:id="rId4"/>
    <p:sldLayoutId id="2147500131" r:id="rId5"/>
    <p:sldLayoutId id="2147500132" r:id="rId6"/>
    <p:sldLayoutId id="2147500133" r:id="rId7"/>
    <p:sldLayoutId id="2147500134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78979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+mj-lt"/>
          <a:ea typeface="+mj-ea"/>
          <a:cs typeface="+mj-cs"/>
        </a:defRPr>
      </a:lvl1pPr>
      <a:lvl2pPr algn="l" defTabSz="78979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2pPr>
      <a:lvl3pPr algn="l" defTabSz="78979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3pPr>
      <a:lvl4pPr algn="l" defTabSz="78979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4pPr>
      <a:lvl5pPr algn="l" defTabSz="78979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5pPr>
      <a:lvl6pPr marL="410519" algn="l" defTabSz="791101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6pPr>
      <a:lvl7pPr marL="821036" algn="l" defTabSz="791101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7pPr>
      <a:lvl8pPr marL="1231547" algn="l" defTabSz="791101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8pPr>
      <a:lvl9pPr marL="1642065" algn="l" defTabSz="791101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9pPr>
    </p:titleStyle>
    <p:bodyStyle>
      <a:lvl1pPr marL="242887" indent="-242887" algn="l" defTabSz="880680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Verdana" pitchFamily="34" charset="0"/>
        <a:buChar char="•"/>
        <a:defRPr sz="2200"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515554" indent="-106557" algn="l" defTabSz="88068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sz="2100"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944936" indent="-256996" algn="l" defTabSz="88068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arlett" pitchFamily="2" charset="2"/>
        <a:buChar char="8"/>
        <a:defRPr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300653" indent="-184929" algn="l" defTabSz="88068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1936872" indent="-303998" algn="l" defTabSz="880680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5pPr>
      <a:lvl6pPr marL="2347635" indent="-305040" algn="l" defTabSz="880899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6pPr>
      <a:lvl7pPr marL="2758180" indent="-305040" algn="l" defTabSz="880899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7pPr>
      <a:lvl8pPr marL="3168674" indent="-305040" algn="l" defTabSz="880899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8pPr>
      <a:lvl9pPr marL="3579196" indent="-305040" algn="l" defTabSz="880899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9pPr>
    </p:bodyStyle>
    <p:otherStyle>
      <a:defPPr>
        <a:defRPr lang="zh-TW"/>
      </a:defPPr>
      <a:lvl1pPr marL="0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0519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1036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1547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42065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2589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63101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73616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84126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4" y="6375799"/>
            <a:ext cx="10080625" cy="825103"/>
          </a:xfrm>
          <a:prstGeom prst="rect">
            <a:avLst/>
          </a:prstGeom>
          <a:solidFill>
            <a:srgbClr val="4C9C95"/>
          </a:solidFill>
          <a:ln>
            <a:noFill/>
          </a:ln>
          <a:extLst/>
        </p:spPr>
        <p:txBody>
          <a:bodyPr lIns="82102" tIns="41055" rIns="82102" bIns="41055" anchor="ctr"/>
          <a:lstStyle/>
          <a:p>
            <a:pPr algn="ctr" defTabSz="901086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8899712" y="6375799"/>
            <a:ext cx="1180919" cy="825103"/>
          </a:xfrm>
          <a:prstGeom prst="rect">
            <a:avLst/>
          </a:prstGeom>
          <a:solidFill>
            <a:srgbClr val="73B1AB"/>
          </a:solidFill>
          <a:ln>
            <a:noFill/>
          </a:ln>
          <a:extLst/>
        </p:spPr>
        <p:txBody>
          <a:bodyPr lIns="82102" tIns="41055" rIns="82102" bIns="41055" anchor="ctr"/>
          <a:lstStyle/>
          <a:p>
            <a:pPr algn="ctr" defTabSz="901086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4" y="6375816"/>
            <a:ext cx="10080625" cy="296704"/>
          </a:xfrm>
          <a:prstGeom prst="rect">
            <a:avLst/>
          </a:prstGeom>
          <a:solidFill>
            <a:srgbClr val="80B8B3"/>
          </a:solidFill>
          <a:ln>
            <a:noFill/>
          </a:ln>
          <a:extLst/>
        </p:spPr>
        <p:txBody>
          <a:bodyPr wrap="none" lIns="82102" tIns="41055" rIns="82102" bIns="41055" anchor="ctr"/>
          <a:lstStyle/>
          <a:p>
            <a:pPr algn="ctr" defTabSz="901086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1" name="Rectangle 6"/>
          <p:cNvSpPr>
            <a:spLocks noChangeArrowheads="1"/>
          </p:cNvSpPr>
          <p:nvPr/>
        </p:nvSpPr>
        <p:spPr bwMode="auto">
          <a:xfrm>
            <a:off x="8899712" y="6375816"/>
            <a:ext cx="1180919" cy="296704"/>
          </a:xfrm>
          <a:prstGeom prst="rect">
            <a:avLst/>
          </a:prstGeom>
          <a:solidFill>
            <a:srgbClr val="99C6C2"/>
          </a:solidFill>
          <a:ln>
            <a:noFill/>
          </a:ln>
          <a:extLst/>
        </p:spPr>
        <p:txBody>
          <a:bodyPr wrap="none" lIns="82102" tIns="41055" rIns="82102" bIns="41055" anchor="ctr"/>
          <a:lstStyle/>
          <a:p>
            <a:pPr algn="ctr" defTabSz="901086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2" name="Rectangle 7"/>
          <p:cNvSpPr>
            <a:spLocks noChangeArrowheads="1"/>
          </p:cNvSpPr>
          <p:nvPr/>
        </p:nvSpPr>
        <p:spPr bwMode="auto">
          <a:xfrm>
            <a:off x="389429" y="6886001"/>
            <a:ext cx="3531450" cy="123111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>
            <a:spAutoFit/>
          </a:bodyPr>
          <a:lstStyle/>
          <a:p>
            <a:pPr defTabSz="940279" eaLnBrk="0" hangingPunct="0">
              <a:spcBef>
                <a:spcPct val="50000"/>
              </a:spcBef>
              <a:defRPr/>
            </a:pPr>
            <a:r>
              <a:rPr kumimoji="0" lang="en-GB" altLang="en-GB" sz="800">
                <a:solidFill>
                  <a:srgbClr val="FFFFFF"/>
                </a:solidFill>
                <a:latin typeface="Verdana" pitchFamily="34" charset="0"/>
              </a:rPr>
              <a:t>© C</a:t>
            </a:r>
            <a:r>
              <a:rPr kumimoji="0" lang="en-US" altLang="zh-TW" sz="800">
                <a:solidFill>
                  <a:srgbClr val="FFFFFF"/>
                </a:solidFill>
                <a:latin typeface="Verdana" pitchFamily="34" charset="0"/>
              </a:rPr>
              <a:t>TBC</a:t>
            </a:r>
            <a:r>
              <a:rPr kumimoji="0" lang="en-GB" altLang="en-GB" sz="800">
                <a:solidFill>
                  <a:srgbClr val="FFFFFF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3680102" y="6836834"/>
            <a:ext cx="2720477" cy="22141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2102" tIns="41055" rIns="82102" bIns="41055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9pPr>
          </a:lstStyle>
          <a:p>
            <a:pPr algn="ctr" defTabSz="902451" eaLnBrk="0" hangingPunct="0">
              <a:spcBef>
                <a:spcPct val="50000"/>
              </a:spcBef>
              <a:defRPr/>
            </a:pPr>
            <a:r>
              <a:rPr kumimoji="0" lang="zh-TW" altLang="en-US" sz="900" b="0" dirty="0" smtClean="0">
                <a:solidFill>
                  <a:srgbClr val="FFFFFF"/>
                </a:solidFill>
                <a:latin typeface="Verdana" pitchFamily="34" charset="0"/>
                <a:ea typeface="新細明體" pitchFamily="18" charset="-120"/>
              </a:rPr>
              <a:t>機密文件/</a:t>
            </a:r>
            <a:r>
              <a:rPr kumimoji="0" lang="en-US" altLang="zh-TW" sz="900" b="0" dirty="0" smtClean="0">
                <a:solidFill>
                  <a:srgbClr val="FFFFFF"/>
                </a:solidFill>
                <a:latin typeface="Verdana" pitchFamily="34" charset="0"/>
                <a:ea typeface="新細明體" pitchFamily="18" charset="-120"/>
              </a:rPr>
              <a:t>Confidential</a:t>
            </a:r>
          </a:p>
        </p:txBody>
      </p:sp>
      <p:sp>
        <p:nvSpPr>
          <p:cNvPr id="17416" name="Title1"/>
          <p:cNvSpPr>
            <a:spLocks noGrp="1" noChangeArrowheads="1"/>
          </p:cNvSpPr>
          <p:nvPr>
            <p:ph type="title"/>
            <p:custDataLst>
              <p:tags r:id="rId11"/>
            </p:custDataLst>
          </p:nvPr>
        </p:nvSpPr>
        <p:spPr bwMode="gray">
          <a:xfrm>
            <a:off x="308591" y="156762"/>
            <a:ext cx="9741373" cy="711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64651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zh-TW" altLang="zh-TW" noProof="1" smtClean="0"/>
          </a:p>
        </p:txBody>
      </p:sp>
      <p:sp>
        <p:nvSpPr>
          <p:cNvPr id="1741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8567" y="1016794"/>
            <a:ext cx="9306807" cy="5207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2020" tIns="42020" rIns="42020" bIns="420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1" smtClean="0"/>
              <a:t>Click to edit master</a:t>
            </a:r>
            <a:r>
              <a:rPr lang="en-CA" altLang="zh-CN" smtClean="0"/>
              <a:t> </a:t>
            </a:r>
            <a:r>
              <a:rPr lang="en-CA" altLang="zh-TW" noProof="1" smtClean="0"/>
              <a:t>text styles</a:t>
            </a:r>
          </a:p>
          <a:p>
            <a:pPr lvl="1"/>
            <a:r>
              <a:rPr lang="en-CA" altLang="zh-TW" noProof="1" smtClean="0"/>
              <a:t>Second level</a:t>
            </a:r>
          </a:p>
          <a:p>
            <a:pPr lvl="2"/>
            <a:r>
              <a:rPr lang="en-CA" altLang="zh-TW" noProof="1" smtClean="0"/>
              <a:t>Third level</a:t>
            </a:r>
            <a:endParaRPr lang="en-CA" altLang="zh-CN" smtClean="0"/>
          </a:p>
          <a:p>
            <a:pPr lvl="3"/>
            <a:r>
              <a:rPr lang="en-CA" altLang="zh-CN" smtClean="0"/>
              <a:t>Fourth level</a:t>
            </a:r>
            <a:endParaRPr lang="en-CA" altLang="zh-TW" noProof="1" smtClean="0"/>
          </a:p>
        </p:txBody>
      </p:sp>
      <p:sp>
        <p:nvSpPr>
          <p:cNvPr id="1452045" name="Notes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08560" y="6230650"/>
            <a:ext cx="6365010" cy="138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 anchor="b">
            <a:spAutoFit/>
          </a:bodyPr>
          <a:lstStyle>
            <a:lvl1pPr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0863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15988" indent="-182563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84288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51000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082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654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226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798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t" hangingPunct="0">
              <a:defRPr/>
            </a:pPr>
            <a:endParaRPr kumimoji="0" lang="zh-TW" altLang="en-US" sz="900" noProof="1" smtClean="0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4107" name="Line 14"/>
          <p:cNvSpPr>
            <a:spLocks noChangeShapeType="1"/>
          </p:cNvSpPr>
          <p:nvPr/>
        </p:nvSpPr>
        <p:spPr bwMode="auto">
          <a:xfrm>
            <a:off x="206782" y="946785"/>
            <a:ext cx="9804378" cy="0"/>
          </a:xfrm>
          <a:prstGeom prst="line">
            <a:avLst/>
          </a:prstGeom>
          <a:noFill/>
          <a:ln w="19050">
            <a:solidFill>
              <a:srgbClr val="006666"/>
            </a:solidFill>
            <a:round/>
            <a:headEnd/>
            <a:tailEnd/>
          </a:ln>
          <a:extLst/>
        </p:spPr>
        <p:txBody>
          <a:bodyPr lIns="42020" tIns="42020" rIns="42020" bIns="42020" anchor="ctr"/>
          <a:lstStyle/>
          <a:p>
            <a:pPr>
              <a:defRPr/>
            </a:pPr>
            <a:endParaRPr lang="zh-TW" altLang="en-US" sz="1700">
              <a:solidFill>
                <a:srgbClr val="000000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4"/>
          </p:nvPr>
        </p:nvSpPr>
        <p:spPr>
          <a:xfrm>
            <a:off x="7531390" y="6755994"/>
            <a:ext cx="2352146" cy="383381"/>
          </a:xfrm>
          <a:prstGeom prst="rect">
            <a:avLst/>
          </a:prstGeom>
        </p:spPr>
        <p:txBody>
          <a:bodyPr vert="horz" wrap="square" lIns="90254" tIns="45126" rIns="90254" bIns="45126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Calibri" pitchFamily="34" charset="0"/>
              </a:defRPr>
            </a:lvl1pPr>
          </a:lstStyle>
          <a:p>
            <a:fld id="{D809E309-4749-40CB-9F9E-72492286EE23}" type="slidenum">
              <a:rPr lang="zh-TW" altLang="en-US">
                <a:ea typeface="新細明體" charset="-120"/>
              </a:rPr>
              <a:pPr/>
              <a:t>‹#›</a:t>
            </a:fld>
            <a:endParaRPr lang="en-US" altLang="zh-TW"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11567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136" r:id="rId1"/>
    <p:sldLayoutId id="2147500137" r:id="rId2"/>
    <p:sldLayoutId id="2147500138" r:id="rId3"/>
    <p:sldLayoutId id="2147500139" r:id="rId4"/>
    <p:sldLayoutId id="2147500140" r:id="rId5"/>
    <p:sldLayoutId id="2147500141" r:id="rId6"/>
    <p:sldLayoutId id="2147500142" r:id="rId7"/>
    <p:sldLayoutId id="2147500143" r:id="rId8"/>
    <p:sldLayoutId id="2147500144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788592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+mj-lt"/>
          <a:ea typeface="+mj-ea"/>
          <a:cs typeface="+mj-cs"/>
        </a:defRPr>
      </a:lvl1pPr>
      <a:lvl2pPr algn="l" defTabSz="788592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2pPr>
      <a:lvl3pPr algn="l" defTabSz="788592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3pPr>
      <a:lvl4pPr algn="l" defTabSz="788592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4pPr>
      <a:lvl5pPr algn="l" defTabSz="788592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5pPr>
      <a:lvl6pPr marL="410540" algn="l" defTabSz="791146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6pPr>
      <a:lvl7pPr marL="821079" algn="l" defTabSz="791146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7pPr>
      <a:lvl8pPr marL="1231613" algn="l" defTabSz="791146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8pPr>
      <a:lvl9pPr marL="1642148" algn="l" defTabSz="791146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9pPr>
    </p:titleStyle>
    <p:bodyStyle>
      <a:lvl1pPr marL="241432" indent="-241432" algn="l" defTabSz="879521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Verdana" pitchFamily="34" charset="0"/>
        <a:buChar char="•"/>
        <a:defRPr sz="2200"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514228" indent="-105043" algn="l" defTabSz="879521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sz="2100"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943805" indent="-255546" algn="l" defTabSz="879521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arlett" pitchFamily="2" charset="2"/>
        <a:buChar char="8"/>
        <a:defRPr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299689" indent="-183431" algn="l" defTabSz="879521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1936201" indent="-302576" algn="l" defTabSz="879521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5pPr>
      <a:lvl6pPr marL="2347758" indent="-305051" algn="l" defTabSz="880944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6pPr>
      <a:lvl7pPr marL="2758316" indent="-305051" algn="l" defTabSz="880944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7pPr>
      <a:lvl8pPr marL="3168838" indent="-305051" algn="l" defTabSz="880944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8pPr>
      <a:lvl9pPr marL="3579380" indent="-305051" algn="l" defTabSz="880944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9pPr>
    </p:bodyStyle>
    <p:otherStyle>
      <a:defPPr>
        <a:defRPr lang="zh-TW"/>
      </a:defPPr>
      <a:lvl1pPr marL="0" algn="l" defTabSz="82107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0540" algn="l" defTabSz="82107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1079" algn="l" defTabSz="82107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1613" algn="l" defTabSz="82107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42148" algn="l" defTabSz="82107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2694" algn="l" defTabSz="82107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63226" algn="l" defTabSz="82107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73764" algn="l" defTabSz="82107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84314" algn="l" defTabSz="82107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4" y="6375799"/>
            <a:ext cx="10080625" cy="825103"/>
          </a:xfrm>
          <a:prstGeom prst="rect">
            <a:avLst/>
          </a:prstGeom>
          <a:solidFill>
            <a:srgbClr val="4C9C95"/>
          </a:solidFill>
          <a:ln>
            <a:noFill/>
          </a:ln>
          <a:extLst/>
        </p:spPr>
        <p:txBody>
          <a:bodyPr lIns="82245" tIns="41126" rIns="82245" bIns="41126" anchor="ctr"/>
          <a:lstStyle/>
          <a:p>
            <a:pPr algn="ctr" defTabSz="902669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8899712" y="6375799"/>
            <a:ext cx="1180919" cy="825103"/>
          </a:xfrm>
          <a:prstGeom prst="rect">
            <a:avLst/>
          </a:prstGeom>
          <a:solidFill>
            <a:srgbClr val="73B1AB"/>
          </a:solidFill>
          <a:ln>
            <a:noFill/>
          </a:ln>
          <a:extLst/>
        </p:spPr>
        <p:txBody>
          <a:bodyPr lIns="82245" tIns="41126" rIns="82245" bIns="41126" anchor="ctr"/>
          <a:lstStyle/>
          <a:p>
            <a:pPr algn="ctr" defTabSz="902669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4" y="6375816"/>
            <a:ext cx="10080625" cy="296704"/>
          </a:xfrm>
          <a:prstGeom prst="rect">
            <a:avLst/>
          </a:prstGeom>
          <a:solidFill>
            <a:srgbClr val="80B8B3"/>
          </a:solidFill>
          <a:ln>
            <a:noFill/>
          </a:ln>
          <a:extLst/>
        </p:spPr>
        <p:txBody>
          <a:bodyPr wrap="none" lIns="82245" tIns="41126" rIns="82245" bIns="41126" anchor="ctr"/>
          <a:lstStyle/>
          <a:p>
            <a:pPr algn="ctr" defTabSz="902669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1" name="Rectangle 6"/>
          <p:cNvSpPr>
            <a:spLocks noChangeArrowheads="1"/>
          </p:cNvSpPr>
          <p:nvPr/>
        </p:nvSpPr>
        <p:spPr bwMode="auto">
          <a:xfrm>
            <a:off x="8899712" y="6375816"/>
            <a:ext cx="1180919" cy="296704"/>
          </a:xfrm>
          <a:prstGeom prst="rect">
            <a:avLst/>
          </a:prstGeom>
          <a:solidFill>
            <a:srgbClr val="99C6C2"/>
          </a:solidFill>
          <a:ln>
            <a:noFill/>
          </a:ln>
          <a:extLst/>
        </p:spPr>
        <p:txBody>
          <a:bodyPr wrap="none" lIns="82245" tIns="41126" rIns="82245" bIns="41126" anchor="ctr"/>
          <a:lstStyle/>
          <a:p>
            <a:pPr algn="ctr" defTabSz="902669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2" name="Rectangle 7"/>
          <p:cNvSpPr>
            <a:spLocks noChangeArrowheads="1"/>
          </p:cNvSpPr>
          <p:nvPr/>
        </p:nvSpPr>
        <p:spPr bwMode="auto">
          <a:xfrm>
            <a:off x="389429" y="6886001"/>
            <a:ext cx="3531450" cy="123111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>
            <a:spAutoFit/>
          </a:bodyPr>
          <a:lstStyle/>
          <a:p>
            <a:pPr defTabSz="941927" eaLnBrk="0" hangingPunct="0">
              <a:spcBef>
                <a:spcPct val="50000"/>
              </a:spcBef>
              <a:defRPr/>
            </a:pPr>
            <a:r>
              <a:rPr kumimoji="0" lang="en-GB" altLang="en-GB" sz="800">
                <a:solidFill>
                  <a:srgbClr val="FFFFFF"/>
                </a:solidFill>
                <a:latin typeface="Verdana" pitchFamily="34" charset="0"/>
              </a:rPr>
              <a:t>© C</a:t>
            </a:r>
            <a:r>
              <a:rPr kumimoji="0" lang="en-US" altLang="zh-TW" sz="800">
                <a:solidFill>
                  <a:srgbClr val="FFFFFF"/>
                </a:solidFill>
                <a:latin typeface="Verdana" pitchFamily="34" charset="0"/>
              </a:rPr>
              <a:t>TBC</a:t>
            </a:r>
            <a:r>
              <a:rPr kumimoji="0" lang="en-GB" altLang="en-GB" sz="800">
                <a:solidFill>
                  <a:srgbClr val="FFFFFF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3680102" y="6836763"/>
            <a:ext cx="2720477" cy="22155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2245" tIns="41126" rIns="82245" bIns="41126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9pPr>
          </a:lstStyle>
          <a:p>
            <a:pPr algn="ctr" defTabSz="904039" eaLnBrk="0" hangingPunct="0">
              <a:spcBef>
                <a:spcPct val="50000"/>
              </a:spcBef>
              <a:defRPr/>
            </a:pPr>
            <a:r>
              <a:rPr kumimoji="0" lang="zh-TW" altLang="en-US" sz="900" b="0" dirty="0" smtClean="0">
                <a:solidFill>
                  <a:srgbClr val="FFFFFF"/>
                </a:solidFill>
                <a:latin typeface="Verdana" pitchFamily="34" charset="0"/>
                <a:ea typeface="新細明體" pitchFamily="18" charset="-120"/>
              </a:rPr>
              <a:t>機密文件/</a:t>
            </a:r>
            <a:r>
              <a:rPr kumimoji="0" lang="en-US" altLang="zh-TW" sz="900" b="0" dirty="0" smtClean="0">
                <a:solidFill>
                  <a:srgbClr val="FFFFFF"/>
                </a:solidFill>
                <a:latin typeface="Verdana" pitchFamily="34" charset="0"/>
                <a:ea typeface="新細明體" pitchFamily="18" charset="-120"/>
              </a:rPr>
              <a:t>Confidential</a:t>
            </a:r>
          </a:p>
        </p:txBody>
      </p:sp>
      <p:sp>
        <p:nvSpPr>
          <p:cNvPr id="17416" name="Title1"/>
          <p:cNvSpPr>
            <a:spLocks noGrp="1" noChangeArrowheads="1"/>
          </p:cNvSpPr>
          <p:nvPr>
            <p:ph type="title"/>
            <p:custDataLst>
              <p:tags r:id="rId10"/>
            </p:custDataLst>
          </p:nvPr>
        </p:nvSpPr>
        <p:spPr bwMode="gray">
          <a:xfrm>
            <a:off x="308591" y="156762"/>
            <a:ext cx="9741373" cy="711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64765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zh-TW" altLang="zh-TW" noProof="1" smtClean="0"/>
          </a:p>
        </p:txBody>
      </p:sp>
      <p:sp>
        <p:nvSpPr>
          <p:cNvPr id="1741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8567" y="1016794"/>
            <a:ext cx="9306807" cy="5207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2095" tIns="42095" rIns="42095" bIns="420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1" smtClean="0"/>
              <a:t>Click to edit master</a:t>
            </a:r>
            <a:r>
              <a:rPr lang="en-CA" altLang="zh-CN" smtClean="0"/>
              <a:t> </a:t>
            </a:r>
            <a:r>
              <a:rPr lang="en-CA" altLang="zh-TW" noProof="1" smtClean="0"/>
              <a:t>text styles</a:t>
            </a:r>
          </a:p>
          <a:p>
            <a:pPr lvl="1"/>
            <a:r>
              <a:rPr lang="en-CA" altLang="zh-TW" noProof="1" smtClean="0"/>
              <a:t>Second level</a:t>
            </a:r>
          </a:p>
          <a:p>
            <a:pPr lvl="2"/>
            <a:r>
              <a:rPr lang="en-CA" altLang="zh-TW" noProof="1" smtClean="0"/>
              <a:t>Third level</a:t>
            </a:r>
            <a:endParaRPr lang="en-CA" altLang="zh-CN" smtClean="0"/>
          </a:p>
          <a:p>
            <a:pPr lvl="3"/>
            <a:r>
              <a:rPr lang="en-CA" altLang="zh-CN" smtClean="0"/>
              <a:t>Fourth level</a:t>
            </a:r>
            <a:endParaRPr lang="en-CA" altLang="zh-TW" noProof="1" smtClean="0"/>
          </a:p>
        </p:txBody>
      </p:sp>
      <p:sp>
        <p:nvSpPr>
          <p:cNvPr id="1452045" name="Notes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08560" y="6230650"/>
            <a:ext cx="6365010" cy="138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 anchor="b">
            <a:spAutoFit/>
          </a:bodyPr>
          <a:lstStyle>
            <a:lvl1pPr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0863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15988" indent="-182563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84288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51000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082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654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226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798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t" hangingPunct="0">
              <a:defRPr/>
            </a:pPr>
            <a:endParaRPr kumimoji="0" lang="zh-TW" altLang="en-US" sz="900" noProof="1" smtClean="0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4107" name="Line 14"/>
          <p:cNvSpPr>
            <a:spLocks noChangeShapeType="1"/>
          </p:cNvSpPr>
          <p:nvPr/>
        </p:nvSpPr>
        <p:spPr bwMode="auto">
          <a:xfrm>
            <a:off x="206782" y="946785"/>
            <a:ext cx="9804378" cy="0"/>
          </a:xfrm>
          <a:prstGeom prst="line">
            <a:avLst/>
          </a:prstGeom>
          <a:noFill/>
          <a:ln w="19050">
            <a:solidFill>
              <a:srgbClr val="006666"/>
            </a:solidFill>
            <a:round/>
            <a:headEnd/>
            <a:tailEnd/>
          </a:ln>
          <a:extLst/>
        </p:spPr>
        <p:txBody>
          <a:bodyPr lIns="42095" tIns="42095" rIns="42095" bIns="42095" anchor="ctr"/>
          <a:lstStyle/>
          <a:p>
            <a:pPr>
              <a:defRPr/>
            </a:pPr>
            <a:endParaRPr lang="zh-TW" altLang="en-US" sz="1700">
              <a:solidFill>
                <a:srgbClr val="000000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4"/>
          </p:nvPr>
        </p:nvSpPr>
        <p:spPr>
          <a:xfrm>
            <a:off x="7531390" y="6755974"/>
            <a:ext cx="2352146" cy="383381"/>
          </a:xfrm>
          <a:prstGeom prst="rect">
            <a:avLst/>
          </a:prstGeom>
        </p:spPr>
        <p:txBody>
          <a:bodyPr vert="horz" wrap="square" lIns="90414" tIns="45207" rIns="90414" bIns="45207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Calibri" pitchFamily="34" charset="0"/>
              </a:defRPr>
            </a:lvl1pPr>
          </a:lstStyle>
          <a:p>
            <a:fld id="{D809E309-4749-40CB-9F9E-72492286EE23}" type="slidenum">
              <a:rPr lang="zh-TW" altLang="en-US">
                <a:ea typeface="新細明體" charset="-120"/>
              </a:rPr>
              <a:pPr/>
              <a:t>‹#›</a:t>
            </a:fld>
            <a:endParaRPr lang="en-US" altLang="zh-TW"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63627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146" r:id="rId1"/>
    <p:sldLayoutId id="2147500147" r:id="rId2"/>
    <p:sldLayoutId id="2147500148" r:id="rId3"/>
    <p:sldLayoutId id="2147500149" r:id="rId4"/>
    <p:sldLayoutId id="2147500150" r:id="rId5"/>
    <p:sldLayoutId id="2147500151" r:id="rId6"/>
    <p:sldLayoutId id="2147500152" r:id="rId7"/>
    <p:sldLayoutId id="2147500153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789975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+mj-lt"/>
          <a:ea typeface="+mj-ea"/>
          <a:cs typeface="+mj-cs"/>
        </a:defRPr>
      </a:lvl1pPr>
      <a:lvl2pPr algn="l" defTabSz="789975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2pPr>
      <a:lvl3pPr algn="l" defTabSz="789975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3pPr>
      <a:lvl4pPr algn="l" defTabSz="789975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4pPr>
      <a:lvl5pPr algn="l" defTabSz="789975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5pPr>
      <a:lvl6pPr marL="411260" algn="l" defTabSz="792533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6pPr>
      <a:lvl7pPr marL="822520" algn="l" defTabSz="792533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7pPr>
      <a:lvl8pPr marL="1233772" algn="l" defTabSz="792533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8pPr>
      <a:lvl9pPr marL="1645031" algn="l" defTabSz="792533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9pPr>
    </p:titleStyle>
    <p:bodyStyle>
      <a:lvl1pPr marL="241854" indent="-241854" algn="l" defTabSz="881062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Verdana" pitchFamily="34" charset="0"/>
        <a:buChar char="•"/>
        <a:defRPr sz="2200"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515130" indent="-105230" algn="l" defTabSz="881062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sz="2100"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945459" indent="-255995" algn="l" defTabSz="881062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arlett" pitchFamily="2" charset="2"/>
        <a:buChar char="8"/>
        <a:defRPr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301968" indent="-183754" algn="l" defTabSz="881062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1939595" indent="-303106" algn="l" defTabSz="881062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5pPr>
      <a:lvl6pPr marL="2351874" indent="-305588" algn="l" defTabSz="882491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6pPr>
      <a:lvl7pPr marL="2763146" indent="-305588" algn="l" defTabSz="882491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7pPr>
      <a:lvl8pPr marL="3174394" indent="-305588" algn="l" defTabSz="882491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8pPr>
      <a:lvl9pPr marL="3585656" indent="-305588" algn="l" defTabSz="882491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9pPr>
    </p:bodyStyle>
    <p:otherStyle>
      <a:defPPr>
        <a:defRPr lang="zh-TW"/>
      </a:defPPr>
      <a:lvl1pPr marL="0" algn="l" defTabSz="8225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1260" algn="l" defTabSz="8225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520" algn="l" defTabSz="8225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3772" algn="l" defTabSz="8225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031" algn="l" defTabSz="8225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6292" algn="l" defTabSz="8225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67547" algn="l" defTabSz="8225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78802" algn="l" defTabSz="8225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90074" algn="l" defTabSz="8225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2034" name="Group 2"/>
          <p:cNvGrpSpPr>
            <a:grpSpLocks/>
          </p:cNvGrpSpPr>
          <p:nvPr/>
        </p:nvGrpSpPr>
        <p:grpSpPr bwMode="auto">
          <a:xfrm>
            <a:off x="4" y="6375139"/>
            <a:ext cx="10080625" cy="825762"/>
            <a:chOff x="0" y="4459"/>
            <a:chExt cx="6597" cy="484"/>
          </a:xfrm>
        </p:grpSpPr>
        <p:sp>
          <p:nvSpPr>
            <p:cNvPr id="1452035" name="Rectangle 3"/>
            <p:cNvSpPr>
              <a:spLocks noChangeArrowheads="1"/>
            </p:cNvSpPr>
            <p:nvPr userDrawn="1"/>
          </p:nvSpPr>
          <p:spPr bwMode="auto">
            <a:xfrm>
              <a:off x="0" y="4459"/>
              <a:ext cx="6597" cy="484"/>
            </a:xfrm>
            <a:prstGeom prst="rect">
              <a:avLst/>
            </a:prstGeom>
            <a:solidFill>
              <a:srgbClr val="4C9C9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45720" eaLnBrk="0" hangingPunct="0"/>
              <a:endParaRPr kumimoji="0" lang="zh-TW" altLang="en-US" sz="2300" b="1">
                <a:solidFill>
                  <a:srgbClr val="000000"/>
                </a:solidFill>
                <a:ea typeface="標楷體"/>
              </a:endParaRPr>
            </a:p>
          </p:txBody>
        </p:sp>
        <p:sp>
          <p:nvSpPr>
            <p:cNvPr id="1452036" name="Rectangle 4"/>
            <p:cNvSpPr>
              <a:spLocks noChangeArrowheads="1"/>
            </p:cNvSpPr>
            <p:nvPr userDrawn="1"/>
          </p:nvSpPr>
          <p:spPr bwMode="auto">
            <a:xfrm>
              <a:off x="5824" y="4459"/>
              <a:ext cx="773" cy="484"/>
            </a:xfrm>
            <a:prstGeom prst="rect">
              <a:avLst/>
            </a:prstGeom>
            <a:solidFill>
              <a:srgbClr val="73B1A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45720" eaLnBrk="0" hangingPunct="0"/>
              <a:endParaRPr kumimoji="0" lang="zh-TW" altLang="en-US" sz="2300" b="1">
                <a:solidFill>
                  <a:srgbClr val="000000"/>
                </a:solidFill>
                <a:ea typeface="標楷體"/>
              </a:endParaRPr>
            </a:p>
          </p:txBody>
        </p:sp>
        <p:sp>
          <p:nvSpPr>
            <p:cNvPr id="1452037" name="Rectangle 5"/>
            <p:cNvSpPr>
              <a:spLocks noChangeArrowheads="1"/>
            </p:cNvSpPr>
            <p:nvPr userDrawn="1"/>
          </p:nvSpPr>
          <p:spPr bwMode="auto">
            <a:xfrm>
              <a:off x="0" y="4459"/>
              <a:ext cx="6597" cy="174"/>
            </a:xfrm>
            <a:prstGeom prst="rect">
              <a:avLst/>
            </a:prstGeom>
            <a:solidFill>
              <a:srgbClr val="80B8B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45720" eaLnBrk="0" hangingPunct="0"/>
              <a:endParaRPr kumimoji="0" lang="zh-TW" altLang="en-US" sz="2300" b="1">
                <a:solidFill>
                  <a:srgbClr val="000000"/>
                </a:solidFill>
                <a:ea typeface="標楷體"/>
              </a:endParaRPr>
            </a:p>
          </p:txBody>
        </p:sp>
        <p:sp>
          <p:nvSpPr>
            <p:cNvPr id="1452038" name="Rectangle 6"/>
            <p:cNvSpPr>
              <a:spLocks noChangeArrowheads="1"/>
            </p:cNvSpPr>
            <p:nvPr userDrawn="1"/>
          </p:nvSpPr>
          <p:spPr bwMode="auto">
            <a:xfrm>
              <a:off x="5824" y="4459"/>
              <a:ext cx="773" cy="174"/>
            </a:xfrm>
            <a:prstGeom prst="rect">
              <a:avLst/>
            </a:prstGeom>
            <a:solidFill>
              <a:srgbClr val="99C6C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45720" eaLnBrk="0" hangingPunct="0"/>
              <a:endParaRPr kumimoji="0" lang="zh-TW" altLang="en-US" sz="2300" b="1">
                <a:solidFill>
                  <a:srgbClr val="000000"/>
                </a:solidFill>
                <a:ea typeface="標楷體"/>
              </a:endParaRPr>
            </a:p>
          </p:txBody>
        </p:sp>
      </p:grpSp>
      <p:sp>
        <p:nvSpPr>
          <p:cNvPr id="1452040" name="Text Box 8"/>
          <p:cNvSpPr txBox="1">
            <a:spLocks noChangeArrowheads="1"/>
          </p:cNvSpPr>
          <p:nvPr/>
        </p:nvSpPr>
        <p:spPr bwMode="auto">
          <a:xfrm>
            <a:off x="3680452" y="6835104"/>
            <a:ext cx="2719777" cy="225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40" tIns="43019" rIns="86040" bIns="43019" anchor="ctr">
            <a:spAutoFit/>
          </a:bodyPr>
          <a:lstStyle/>
          <a:p>
            <a:pPr algn="ctr" defTabSz="945720" eaLnBrk="0" hangingPunct="0">
              <a:spcBef>
                <a:spcPct val="50000"/>
              </a:spcBef>
            </a:pPr>
            <a:r>
              <a:rPr kumimoji="0" lang="zh-TW" altLang="en-US" sz="900" dirty="0">
                <a:solidFill>
                  <a:srgbClr val="FFFFFF"/>
                </a:solidFill>
                <a:latin typeface="Verdana" pitchFamily="34" charset="0"/>
              </a:rPr>
              <a:t>機密文件/</a:t>
            </a:r>
            <a:r>
              <a:rPr kumimoji="0" lang="en-US" altLang="zh-TW" sz="900" dirty="0">
                <a:solidFill>
                  <a:srgbClr val="FFFFFF"/>
                </a:solidFill>
                <a:latin typeface="Verdana" pitchFamily="34" charset="0"/>
              </a:rPr>
              <a:t>Confidential</a:t>
            </a:r>
          </a:p>
        </p:txBody>
      </p:sp>
      <p:sp>
        <p:nvSpPr>
          <p:cNvPr id="1452041" name="Title1"/>
          <p:cNvSpPr>
            <a:spLocks noGrp="1" noChangeArrowheads="1"/>
          </p:cNvSpPr>
          <p:nvPr>
            <p:ph type="title"/>
            <p:custDataLst>
              <p:tags r:id="rId4"/>
            </p:custDataLst>
          </p:nvPr>
        </p:nvSpPr>
        <p:spPr bwMode="gray">
          <a:xfrm>
            <a:off x="308910" y="156612"/>
            <a:ext cx="9740845" cy="711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67750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zh-TW" noProof="1" smtClean="0"/>
          </a:p>
        </p:txBody>
      </p:sp>
      <p:sp>
        <p:nvSpPr>
          <p:cNvPr id="145204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8893" y="1017180"/>
            <a:ext cx="9306855" cy="5207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4023" tIns="44023" rIns="44023" bIns="440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1" smtClean="0"/>
              <a:t>Click to edit master</a:t>
            </a:r>
            <a:r>
              <a:rPr lang="en-CA" altLang="zh-CN" smtClean="0"/>
              <a:t> </a:t>
            </a:r>
            <a:r>
              <a:rPr lang="en-CA" noProof="1" smtClean="0"/>
              <a:t>text styles</a:t>
            </a:r>
          </a:p>
          <a:p>
            <a:pPr lvl="1"/>
            <a:r>
              <a:rPr lang="en-CA" noProof="1" smtClean="0"/>
              <a:t>Second level</a:t>
            </a:r>
          </a:p>
          <a:p>
            <a:pPr lvl="2"/>
            <a:r>
              <a:rPr lang="en-CA" noProof="1" smtClean="0"/>
              <a:t>Third level</a:t>
            </a:r>
            <a:endParaRPr lang="en-CA" altLang="zh-CN" smtClean="0"/>
          </a:p>
          <a:p>
            <a:pPr lvl="3"/>
            <a:r>
              <a:rPr lang="en-CA" altLang="zh-CN" smtClean="0"/>
              <a:t>Fourth level</a:t>
            </a:r>
            <a:endParaRPr lang="en-CA" noProof="1" smtClean="0"/>
          </a:p>
        </p:txBody>
      </p:sp>
      <p:sp>
        <p:nvSpPr>
          <p:cNvPr id="1452043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4226" y="6775382"/>
            <a:ext cx="327423" cy="321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41694" rIns="0" bIns="41694" numCol="1" anchor="ctr" anchorCtr="0" compatLnSpc="1">
            <a:prstTxWarp prst="textNoShape">
              <a:avLst/>
            </a:prstTxWarp>
          </a:bodyPr>
          <a:lstStyle>
            <a:lvl1pPr algn="l" defTabSz="829047">
              <a:defRPr sz="900" b="0" noProof="1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pPr eaLnBrk="0" hangingPunct="0"/>
            <a:fld id="{A2AC4D5F-005D-4AAB-B8E9-C63DFA0FEECA}" type="slidenum">
              <a:rPr kumimoji="0">
                <a:solidFill>
                  <a:srgbClr val="FFFFFF"/>
                </a:solidFill>
                <a:ea typeface="標楷體"/>
              </a:rPr>
              <a:pPr eaLnBrk="0" hangingPunct="0"/>
              <a:t>‹#›</a:t>
            </a:fld>
            <a:endParaRPr kumimoji="0" lang="zh-TW" altLang="en-US">
              <a:solidFill>
                <a:srgbClr val="FFFFFF"/>
              </a:solidFill>
              <a:ea typeface="標楷體"/>
            </a:endParaRPr>
          </a:p>
        </p:txBody>
      </p:sp>
      <p:sp>
        <p:nvSpPr>
          <p:cNvPr id="145204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801050" y="6788034"/>
            <a:ext cx="1478039" cy="319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41694" rIns="0" bIns="41694" numCol="1" anchor="ctr" anchorCtr="0" compatLnSpc="1">
            <a:prstTxWarp prst="textNoShape">
              <a:avLst/>
            </a:prstTxWarp>
          </a:bodyPr>
          <a:lstStyle>
            <a:lvl2pPr marL="413780" lvl="1" algn="r" defTabSz="829047">
              <a:defRPr sz="800" b="0" noProof="1">
                <a:solidFill>
                  <a:schemeClr val="tx2"/>
                </a:solidFill>
                <a:latin typeface="Verdana" pitchFamily="34" charset="0"/>
              </a:defRPr>
            </a:lvl2pPr>
          </a:lstStyle>
          <a:p>
            <a:pPr lvl="1" indent="0" eaLnBrk="0" hangingPunct="0"/>
            <a:endParaRPr kumimoji="0" lang="en-US">
              <a:solidFill>
                <a:srgbClr val="FFFFFF"/>
              </a:solidFill>
              <a:ea typeface="標楷體"/>
            </a:endParaRPr>
          </a:p>
        </p:txBody>
      </p:sp>
      <p:sp>
        <p:nvSpPr>
          <p:cNvPr id="1452045" name="Notes" hidden="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08899" y="6230465"/>
            <a:ext cx="6364679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0863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15988" indent="-182563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84288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51000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082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654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226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798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t" hangingPunct="0"/>
            <a:endParaRPr kumimoji="0" lang="zh-TW" altLang="en-US" sz="900" noProof="1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1452046" name="Line 14"/>
          <p:cNvSpPr>
            <a:spLocks noChangeShapeType="1"/>
          </p:cNvSpPr>
          <p:nvPr/>
        </p:nvSpPr>
        <p:spPr bwMode="auto">
          <a:xfrm>
            <a:off x="206994" y="945988"/>
            <a:ext cx="9804168" cy="0"/>
          </a:xfrm>
          <a:prstGeom prst="line">
            <a:avLst/>
          </a:prstGeom>
          <a:noFill/>
          <a:ln w="19050">
            <a:solidFill>
              <a:srgbClr val="0066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4023" tIns="44023" rIns="44023" bIns="44023" anchor="ctr"/>
          <a:lstStyle/>
          <a:p>
            <a:pPr algn="ctr" defTabSz="945720" eaLnBrk="0" hangingPunct="0"/>
            <a:endParaRPr kumimoji="0" lang="zh-TW" altLang="en-US" sz="2300" b="1">
              <a:solidFill>
                <a:srgbClr val="000000"/>
              </a:solidFill>
              <a:ea typeface="標楷體"/>
            </a:endParaRPr>
          </a:p>
        </p:txBody>
      </p:sp>
      <p:sp>
        <p:nvSpPr>
          <p:cNvPr id="1452047" name="Line 15"/>
          <p:cNvSpPr>
            <a:spLocks noChangeShapeType="1"/>
          </p:cNvSpPr>
          <p:nvPr/>
        </p:nvSpPr>
        <p:spPr bwMode="auto">
          <a:xfrm>
            <a:off x="206994" y="945988"/>
            <a:ext cx="9804168" cy="0"/>
          </a:xfrm>
          <a:prstGeom prst="line">
            <a:avLst/>
          </a:prstGeom>
          <a:noFill/>
          <a:ln w="19050">
            <a:solidFill>
              <a:srgbClr val="0066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4023" tIns="44023" rIns="44023" bIns="44023" anchor="ctr"/>
          <a:lstStyle/>
          <a:p>
            <a:pPr algn="ctr" defTabSz="945720" eaLnBrk="0" hangingPunct="0"/>
            <a:endParaRPr kumimoji="0" lang="zh-TW" altLang="en-US" sz="2300" b="1">
              <a:solidFill>
                <a:srgbClr val="000000"/>
              </a:solidFill>
              <a:ea typeface="標楷體"/>
            </a:endParaRPr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356770" y="6851613"/>
            <a:ext cx="3575471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defTabSz="1201939" eaLnBrk="0" fontAlgn="auto" hangingPunct="0">
              <a:spcBef>
                <a:spcPct val="50000"/>
              </a:spcBef>
              <a:spcAft>
                <a:spcPts val="0"/>
              </a:spcAft>
            </a:pPr>
            <a:r>
              <a:rPr kumimoji="0" lang="en-GB" sz="1000" dirty="0">
                <a:solidFill>
                  <a:srgbClr val="FFFFFF"/>
                </a:solidFill>
                <a:latin typeface="Arial" pitchFamily="34" charset="0"/>
                <a:ea typeface="標楷體"/>
              </a:rPr>
              <a:t>© C</a:t>
            </a:r>
            <a:r>
              <a:rPr kumimoji="0" lang="en-GB" altLang="zh-TW" sz="1000" dirty="0">
                <a:solidFill>
                  <a:srgbClr val="FFFFFF"/>
                </a:solidFill>
                <a:latin typeface="Arial" pitchFamily="34" charset="0"/>
                <a:ea typeface="標楷體"/>
              </a:rPr>
              <a:t>TBC</a:t>
            </a:r>
            <a:endParaRPr kumimoji="0" lang="en-GB" sz="1000" dirty="0">
              <a:solidFill>
                <a:srgbClr val="FFFFFF"/>
              </a:solidFill>
              <a:latin typeface="Arial" pitchFamily="34" charset="0"/>
              <a:ea typeface="標楷體"/>
            </a:endParaRPr>
          </a:p>
        </p:txBody>
      </p:sp>
    </p:spTree>
    <p:extLst>
      <p:ext uri="{BB962C8B-B14F-4D97-AF65-F5344CB8AC3E}">
        <p14:creationId xmlns:p14="http://schemas.microsoft.com/office/powerpoint/2010/main" val="502495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156" r:id="rId1"/>
    <p:sldLayoutId id="2147500157" r:id="rId2"/>
  </p:sldLayoutIdLst>
  <p:hf hdr="0" ftr="0" dt="0"/>
  <p:txStyles>
    <p:titleStyle>
      <a:lvl1pPr algn="l" defTabSz="829047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+mj-lt"/>
          <a:ea typeface="+mj-ea"/>
          <a:cs typeface="+mj-cs"/>
        </a:defRPr>
      </a:lvl1pPr>
      <a:lvl2pPr algn="l" defTabSz="829047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2pPr>
      <a:lvl3pPr algn="l" defTabSz="829047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3pPr>
      <a:lvl4pPr algn="l" defTabSz="829047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4pPr>
      <a:lvl5pPr algn="l" defTabSz="829047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5pPr>
      <a:lvl6pPr marL="430208" algn="l" defTabSz="829047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6pPr>
      <a:lvl7pPr marL="860408" algn="l" defTabSz="829047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7pPr>
      <a:lvl8pPr marL="1290633" algn="l" defTabSz="829047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8pPr>
      <a:lvl9pPr marL="1720821" algn="l" defTabSz="829047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9pPr>
    </p:titleStyle>
    <p:bodyStyle>
      <a:lvl1pPr marL="255433" indent="-255433" algn="l" defTabSz="923170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Verdana" pitchFamily="34" charset="0"/>
        <a:buChar char="•"/>
        <a:defRPr sz="2300" b="1">
          <a:solidFill>
            <a:schemeClr val="tx1"/>
          </a:solidFill>
          <a:latin typeface="+mn-lt"/>
          <a:ea typeface="+mn-ea"/>
          <a:cs typeface="+mn-cs"/>
        </a:defRPr>
      </a:lvl1pPr>
      <a:lvl2pPr marL="540695" indent="-112041" algn="l" defTabSz="92317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sz="2100" b="1">
          <a:solidFill>
            <a:schemeClr val="tx1"/>
          </a:solidFill>
          <a:latin typeface="+mn-lt"/>
          <a:ea typeface="+mn-ea"/>
        </a:defRPr>
      </a:lvl2pPr>
      <a:lvl3pPr marL="990367" indent="-270355" algn="l" defTabSz="92317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arlett" pitchFamily="2" charset="2"/>
        <a:buChar char="8"/>
        <a:defRPr sz="1900" b="1">
          <a:solidFill>
            <a:schemeClr val="tx1"/>
          </a:solidFill>
          <a:latin typeface="+mn-lt"/>
          <a:ea typeface="+mn-ea"/>
        </a:defRPr>
      </a:lvl3pPr>
      <a:lvl4pPr marL="1363809" indent="-194198" algn="l" defTabSz="92317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b="1">
          <a:solidFill>
            <a:schemeClr val="tx1"/>
          </a:solidFill>
          <a:latin typeface="+mn-lt"/>
          <a:ea typeface="+mn-ea"/>
        </a:defRPr>
      </a:lvl4pPr>
      <a:lvl5pPr marL="2030044" indent="-319666" algn="l" defTabSz="923170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5pPr>
      <a:lvl6pPr marL="2460240" indent="-319666" algn="l" defTabSz="923170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6pPr>
      <a:lvl7pPr marL="2890438" indent="-319666" algn="l" defTabSz="923170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7pPr>
      <a:lvl8pPr marL="3320654" indent="-319666" algn="l" defTabSz="923170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8pPr>
      <a:lvl9pPr marL="3750854" indent="-319666" algn="l" defTabSz="923170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9pPr>
    </p:bodyStyle>
    <p:otherStyle>
      <a:defPPr>
        <a:defRPr lang="zh-TW"/>
      </a:defPPr>
      <a:lvl1pPr marL="0" algn="l" defTabSz="86040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0208" algn="l" defTabSz="86040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0408" algn="l" defTabSz="86040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90633" algn="l" defTabSz="86040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20821" algn="l" defTabSz="86040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51023" algn="l" defTabSz="86040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81240" algn="l" defTabSz="86040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11438" algn="l" defTabSz="86040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41636" algn="l" defTabSz="86040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4" y="6375799"/>
            <a:ext cx="10080625" cy="825103"/>
          </a:xfrm>
          <a:prstGeom prst="rect">
            <a:avLst/>
          </a:prstGeom>
          <a:solidFill>
            <a:srgbClr val="4C9C95"/>
          </a:solidFill>
          <a:ln>
            <a:noFill/>
          </a:ln>
          <a:extLst/>
        </p:spPr>
        <p:txBody>
          <a:bodyPr lIns="82306" tIns="41158" rIns="82306" bIns="41158" anchor="ctr"/>
          <a:lstStyle/>
          <a:p>
            <a:pPr algn="ctr" defTabSz="903333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8899712" y="6375799"/>
            <a:ext cx="1180919" cy="825103"/>
          </a:xfrm>
          <a:prstGeom prst="rect">
            <a:avLst/>
          </a:prstGeom>
          <a:solidFill>
            <a:srgbClr val="73B1AB"/>
          </a:solidFill>
          <a:ln>
            <a:noFill/>
          </a:ln>
          <a:extLst/>
        </p:spPr>
        <p:txBody>
          <a:bodyPr lIns="82306" tIns="41158" rIns="82306" bIns="41158" anchor="ctr"/>
          <a:lstStyle/>
          <a:p>
            <a:pPr algn="ctr" defTabSz="903333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4" y="6375816"/>
            <a:ext cx="10080625" cy="296704"/>
          </a:xfrm>
          <a:prstGeom prst="rect">
            <a:avLst/>
          </a:prstGeom>
          <a:solidFill>
            <a:srgbClr val="80B8B3"/>
          </a:solidFill>
          <a:ln>
            <a:noFill/>
          </a:ln>
          <a:extLst/>
        </p:spPr>
        <p:txBody>
          <a:bodyPr wrap="none" lIns="82306" tIns="41158" rIns="82306" bIns="41158" anchor="ctr"/>
          <a:lstStyle/>
          <a:p>
            <a:pPr algn="ctr" defTabSz="903333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1" name="Rectangle 6"/>
          <p:cNvSpPr>
            <a:spLocks noChangeArrowheads="1"/>
          </p:cNvSpPr>
          <p:nvPr/>
        </p:nvSpPr>
        <p:spPr bwMode="auto">
          <a:xfrm>
            <a:off x="8899712" y="6375816"/>
            <a:ext cx="1180919" cy="296704"/>
          </a:xfrm>
          <a:prstGeom prst="rect">
            <a:avLst/>
          </a:prstGeom>
          <a:solidFill>
            <a:srgbClr val="99C6C2"/>
          </a:solidFill>
          <a:ln>
            <a:noFill/>
          </a:ln>
          <a:extLst/>
        </p:spPr>
        <p:txBody>
          <a:bodyPr wrap="none" lIns="82306" tIns="41158" rIns="82306" bIns="41158" anchor="ctr"/>
          <a:lstStyle/>
          <a:p>
            <a:pPr algn="ctr" defTabSz="903333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2" name="Rectangle 7"/>
          <p:cNvSpPr>
            <a:spLocks noChangeArrowheads="1"/>
          </p:cNvSpPr>
          <p:nvPr/>
        </p:nvSpPr>
        <p:spPr bwMode="auto">
          <a:xfrm>
            <a:off x="389429" y="6886001"/>
            <a:ext cx="3531450" cy="123111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>
            <a:spAutoFit/>
          </a:bodyPr>
          <a:lstStyle/>
          <a:p>
            <a:pPr defTabSz="942623" eaLnBrk="0" hangingPunct="0">
              <a:spcBef>
                <a:spcPct val="50000"/>
              </a:spcBef>
              <a:defRPr/>
            </a:pPr>
            <a:r>
              <a:rPr kumimoji="0" lang="en-GB" altLang="en-GB" sz="800">
                <a:solidFill>
                  <a:srgbClr val="FFFFFF"/>
                </a:solidFill>
                <a:latin typeface="Verdana" pitchFamily="34" charset="0"/>
              </a:rPr>
              <a:t>© C</a:t>
            </a:r>
            <a:r>
              <a:rPr kumimoji="0" lang="en-US" altLang="zh-TW" sz="800">
                <a:solidFill>
                  <a:srgbClr val="FFFFFF"/>
                </a:solidFill>
                <a:latin typeface="Verdana" pitchFamily="34" charset="0"/>
              </a:rPr>
              <a:t>TBC</a:t>
            </a:r>
            <a:r>
              <a:rPr kumimoji="0" lang="en-GB" altLang="en-GB" sz="800">
                <a:solidFill>
                  <a:srgbClr val="FFFFFF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3680102" y="6836731"/>
            <a:ext cx="2720477" cy="22161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2306" tIns="41158" rIns="82306" bIns="41158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9pPr>
          </a:lstStyle>
          <a:p>
            <a:pPr algn="ctr" defTabSz="904706" eaLnBrk="0" hangingPunct="0">
              <a:spcBef>
                <a:spcPct val="50000"/>
              </a:spcBef>
              <a:defRPr/>
            </a:pPr>
            <a:r>
              <a:rPr kumimoji="0" lang="zh-TW" altLang="en-US" sz="900" b="0" dirty="0" smtClean="0">
                <a:solidFill>
                  <a:srgbClr val="FFFFFF"/>
                </a:solidFill>
                <a:latin typeface="Verdana" pitchFamily="34" charset="0"/>
                <a:ea typeface="新細明體" pitchFamily="18" charset="-120"/>
              </a:rPr>
              <a:t>機密文件/</a:t>
            </a:r>
            <a:r>
              <a:rPr kumimoji="0" lang="en-US" altLang="zh-TW" sz="900" b="0" dirty="0" smtClean="0">
                <a:solidFill>
                  <a:srgbClr val="FFFFFF"/>
                </a:solidFill>
                <a:latin typeface="Verdana" pitchFamily="34" charset="0"/>
                <a:ea typeface="新細明體" pitchFamily="18" charset="-120"/>
              </a:rPr>
              <a:t>Confidential</a:t>
            </a:r>
          </a:p>
        </p:txBody>
      </p:sp>
      <p:sp>
        <p:nvSpPr>
          <p:cNvPr id="17416" name="Title1"/>
          <p:cNvSpPr>
            <a:spLocks noGrp="1" noChangeArrowheads="1"/>
          </p:cNvSpPr>
          <p:nvPr>
            <p:ph type="title"/>
            <p:custDataLst>
              <p:tags r:id="rId10"/>
            </p:custDataLst>
          </p:nvPr>
        </p:nvSpPr>
        <p:spPr bwMode="gray">
          <a:xfrm>
            <a:off x="308591" y="156762"/>
            <a:ext cx="9741373" cy="711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64813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zh-TW" altLang="zh-TW" noProof="1" smtClean="0"/>
          </a:p>
        </p:txBody>
      </p:sp>
      <p:sp>
        <p:nvSpPr>
          <p:cNvPr id="1741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8567" y="1016794"/>
            <a:ext cx="9306807" cy="5207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2126" tIns="42126" rIns="42126" bIns="421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1" smtClean="0"/>
              <a:t>Click to edit master</a:t>
            </a:r>
            <a:r>
              <a:rPr lang="en-CA" altLang="zh-CN" smtClean="0"/>
              <a:t> </a:t>
            </a:r>
            <a:r>
              <a:rPr lang="en-CA" altLang="zh-TW" noProof="1" smtClean="0"/>
              <a:t>text styles</a:t>
            </a:r>
          </a:p>
          <a:p>
            <a:pPr lvl="1"/>
            <a:r>
              <a:rPr lang="en-CA" altLang="zh-TW" noProof="1" smtClean="0"/>
              <a:t>Second level</a:t>
            </a:r>
          </a:p>
          <a:p>
            <a:pPr lvl="2"/>
            <a:r>
              <a:rPr lang="en-CA" altLang="zh-TW" noProof="1" smtClean="0"/>
              <a:t>Third level</a:t>
            </a:r>
            <a:endParaRPr lang="en-CA" altLang="zh-CN" smtClean="0"/>
          </a:p>
          <a:p>
            <a:pPr lvl="3"/>
            <a:r>
              <a:rPr lang="en-CA" altLang="zh-CN" smtClean="0"/>
              <a:t>Fourth level</a:t>
            </a:r>
            <a:endParaRPr lang="en-CA" altLang="zh-TW" noProof="1" smtClean="0"/>
          </a:p>
        </p:txBody>
      </p:sp>
      <p:sp>
        <p:nvSpPr>
          <p:cNvPr id="1452045" name="Notes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08560" y="6230650"/>
            <a:ext cx="6365010" cy="138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 anchor="b">
            <a:spAutoFit/>
          </a:bodyPr>
          <a:lstStyle>
            <a:lvl1pPr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0863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15988" indent="-182563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84288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51000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082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654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226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798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t" hangingPunct="0">
              <a:defRPr/>
            </a:pPr>
            <a:endParaRPr kumimoji="0" lang="zh-TW" altLang="en-US" sz="900" noProof="1" smtClean="0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4107" name="Line 14"/>
          <p:cNvSpPr>
            <a:spLocks noChangeShapeType="1"/>
          </p:cNvSpPr>
          <p:nvPr/>
        </p:nvSpPr>
        <p:spPr bwMode="auto">
          <a:xfrm>
            <a:off x="206782" y="946785"/>
            <a:ext cx="9804378" cy="0"/>
          </a:xfrm>
          <a:prstGeom prst="line">
            <a:avLst/>
          </a:prstGeom>
          <a:noFill/>
          <a:ln w="19050">
            <a:solidFill>
              <a:srgbClr val="006666"/>
            </a:solidFill>
            <a:round/>
            <a:headEnd/>
            <a:tailEnd/>
          </a:ln>
          <a:extLst/>
        </p:spPr>
        <p:txBody>
          <a:bodyPr lIns="42126" tIns="42126" rIns="42126" bIns="42126" anchor="ctr"/>
          <a:lstStyle/>
          <a:p>
            <a:pPr>
              <a:defRPr/>
            </a:pPr>
            <a:endParaRPr lang="zh-TW" altLang="en-US" sz="1700">
              <a:solidFill>
                <a:srgbClr val="000000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4"/>
          </p:nvPr>
        </p:nvSpPr>
        <p:spPr>
          <a:xfrm>
            <a:off x="7531390" y="6755966"/>
            <a:ext cx="2352146" cy="383381"/>
          </a:xfrm>
          <a:prstGeom prst="rect">
            <a:avLst/>
          </a:prstGeom>
        </p:spPr>
        <p:txBody>
          <a:bodyPr vert="horz" wrap="square" lIns="90482" tIns="45241" rIns="90482" bIns="45241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Calibri" pitchFamily="34" charset="0"/>
              </a:defRPr>
            </a:lvl1pPr>
          </a:lstStyle>
          <a:p>
            <a:fld id="{D809E309-4749-40CB-9F9E-72492286EE23}" type="slidenum">
              <a:rPr lang="zh-TW" altLang="en-US">
                <a:ea typeface="新細明體" charset="-120"/>
              </a:rPr>
              <a:pPr/>
              <a:t>‹#›</a:t>
            </a:fld>
            <a:endParaRPr lang="en-US" altLang="zh-TW"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48642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159" r:id="rId1"/>
    <p:sldLayoutId id="2147500160" r:id="rId2"/>
    <p:sldLayoutId id="2147500161" r:id="rId3"/>
    <p:sldLayoutId id="2147500162" r:id="rId4"/>
    <p:sldLayoutId id="2147500163" r:id="rId5"/>
    <p:sldLayoutId id="2147500164" r:id="rId6"/>
    <p:sldLayoutId id="2147500165" r:id="rId7"/>
    <p:sldLayoutId id="2147500166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790558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+mj-lt"/>
          <a:ea typeface="+mj-ea"/>
          <a:cs typeface="+mj-cs"/>
        </a:defRPr>
      </a:lvl1pPr>
      <a:lvl2pPr algn="l" defTabSz="790558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2pPr>
      <a:lvl3pPr algn="l" defTabSz="790558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3pPr>
      <a:lvl4pPr algn="l" defTabSz="790558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4pPr>
      <a:lvl5pPr algn="l" defTabSz="790558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5pPr>
      <a:lvl6pPr marL="411565" algn="l" defTabSz="793122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6pPr>
      <a:lvl7pPr marL="823128" algn="l" defTabSz="793122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7pPr>
      <a:lvl8pPr marL="1234683" algn="l" defTabSz="793122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8pPr>
      <a:lvl9pPr marL="1646246" algn="l" defTabSz="793122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9pPr>
    </p:titleStyle>
    <p:bodyStyle>
      <a:lvl1pPr marL="242034" indent="-242034" algn="l" defTabSz="881710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Verdana" pitchFamily="34" charset="0"/>
        <a:buChar char="•"/>
        <a:defRPr sz="2200"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515509" indent="-105305" algn="l" defTabSz="88171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sz="2100"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946155" indent="-256184" algn="l" defTabSz="88171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arlett" pitchFamily="2" charset="2"/>
        <a:buChar char="8"/>
        <a:defRPr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302929" indent="-183889" algn="l" defTabSz="88171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1941027" indent="-303331" algn="l" defTabSz="881710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5pPr>
      <a:lvl6pPr marL="2353610" indent="-305814" algn="l" defTabSz="883141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6pPr>
      <a:lvl7pPr marL="2765185" indent="-305814" algn="l" defTabSz="883141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7pPr>
      <a:lvl8pPr marL="3176736" indent="-305814" algn="l" defTabSz="883141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8pPr>
      <a:lvl9pPr marL="3588300" indent="-305814" algn="l" defTabSz="883141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9pPr>
    </p:bodyStyle>
    <p:otherStyle>
      <a:defPPr>
        <a:defRPr lang="zh-TW"/>
      </a:defPPr>
      <a:lvl1pPr marL="0" algn="l" defTabSz="82312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1565" algn="l" defTabSz="82312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3128" algn="l" defTabSz="82312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683" algn="l" defTabSz="82312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46246" algn="l" defTabSz="82312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7809" algn="l" defTabSz="82312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69367" algn="l" defTabSz="82312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80928" algn="l" defTabSz="82312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92501" algn="l" defTabSz="82312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62" name="Group 2"/>
          <p:cNvGrpSpPr>
            <a:grpSpLocks/>
          </p:cNvGrpSpPr>
          <p:nvPr/>
        </p:nvGrpSpPr>
        <p:grpSpPr bwMode="auto">
          <a:xfrm>
            <a:off x="4" y="6375437"/>
            <a:ext cx="10080625" cy="825475"/>
            <a:chOff x="0" y="4459"/>
            <a:chExt cx="6597" cy="484"/>
          </a:xfrm>
        </p:grpSpPr>
        <p:sp>
          <p:nvSpPr>
            <p:cNvPr id="1452035" name="Rectangle 3"/>
            <p:cNvSpPr>
              <a:spLocks noChangeArrowheads="1"/>
            </p:cNvSpPr>
            <p:nvPr userDrawn="1"/>
          </p:nvSpPr>
          <p:spPr bwMode="auto">
            <a:xfrm>
              <a:off x="0" y="4459"/>
              <a:ext cx="6597" cy="484"/>
            </a:xfrm>
            <a:prstGeom prst="rect">
              <a:avLst/>
            </a:prstGeom>
            <a:solidFill>
              <a:srgbClr val="4C9C95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 defTabSz="947551" eaLnBrk="0" hangingPunct="0">
                <a:defRPr/>
              </a:pPr>
              <a:endParaRPr kumimoji="0" lang="zh-TW" altLang="en-US" sz="2300" b="1">
                <a:solidFill>
                  <a:srgbClr val="000000"/>
                </a:solidFill>
                <a:ea typeface="標楷體"/>
              </a:endParaRPr>
            </a:p>
          </p:txBody>
        </p:sp>
        <p:sp>
          <p:nvSpPr>
            <p:cNvPr id="1452036" name="Rectangle 4"/>
            <p:cNvSpPr>
              <a:spLocks noChangeArrowheads="1"/>
            </p:cNvSpPr>
            <p:nvPr userDrawn="1"/>
          </p:nvSpPr>
          <p:spPr bwMode="auto">
            <a:xfrm>
              <a:off x="5824" y="4459"/>
              <a:ext cx="773" cy="484"/>
            </a:xfrm>
            <a:prstGeom prst="rect">
              <a:avLst/>
            </a:prstGeom>
            <a:solidFill>
              <a:srgbClr val="73B1AB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 defTabSz="947551" eaLnBrk="0" hangingPunct="0">
                <a:defRPr/>
              </a:pPr>
              <a:endParaRPr kumimoji="0" lang="zh-TW" altLang="en-US" sz="2300" b="1">
                <a:solidFill>
                  <a:srgbClr val="000000"/>
                </a:solidFill>
                <a:ea typeface="標楷體"/>
              </a:endParaRPr>
            </a:p>
          </p:txBody>
        </p:sp>
        <p:sp>
          <p:nvSpPr>
            <p:cNvPr id="1452037" name="Rectangle 5"/>
            <p:cNvSpPr>
              <a:spLocks noChangeArrowheads="1"/>
            </p:cNvSpPr>
            <p:nvPr userDrawn="1"/>
          </p:nvSpPr>
          <p:spPr bwMode="auto">
            <a:xfrm>
              <a:off x="0" y="4459"/>
              <a:ext cx="6597" cy="174"/>
            </a:xfrm>
            <a:prstGeom prst="rect">
              <a:avLst/>
            </a:prstGeom>
            <a:solidFill>
              <a:srgbClr val="80B8B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 defTabSz="947551" eaLnBrk="0" hangingPunct="0">
                <a:defRPr/>
              </a:pPr>
              <a:endParaRPr kumimoji="0" lang="zh-TW" altLang="en-US" sz="2300" b="1">
                <a:solidFill>
                  <a:srgbClr val="000000"/>
                </a:solidFill>
                <a:ea typeface="標楷體"/>
              </a:endParaRPr>
            </a:p>
          </p:txBody>
        </p:sp>
        <p:sp>
          <p:nvSpPr>
            <p:cNvPr id="1452038" name="Rectangle 6"/>
            <p:cNvSpPr>
              <a:spLocks noChangeArrowheads="1"/>
            </p:cNvSpPr>
            <p:nvPr userDrawn="1"/>
          </p:nvSpPr>
          <p:spPr bwMode="auto">
            <a:xfrm>
              <a:off x="5824" y="4459"/>
              <a:ext cx="773" cy="174"/>
            </a:xfrm>
            <a:prstGeom prst="rect">
              <a:avLst/>
            </a:prstGeom>
            <a:solidFill>
              <a:srgbClr val="99C6C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 defTabSz="947551" eaLnBrk="0" hangingPunct="0">
                <a:defRPr/>
              </a:pPr>
              <a:endParaRPr kumimoji="0" lang="zh-TW" altLang="en-US" sz="2300" b="1">
                <a:solidFill>
                  <a:srgbClr val="000000"/>
                </a:solidFill>
                <a:ea typeface="標楷體"/>
              </a:endParaRPr>
            </a:p>
          </p:txBody>
        </p:sp>
      </p:grpSp>
      <p:sp>
        <p:nvSpPr>
          <p:cNvPr id="1452040" name="Text Box 8"/>
          <p:cNvSpPr txBox="1">
            <a:spLocks noChangeArrowheads="1"/>
          </p:cNvSpPr>
          <p:nvPr/>
        </p:nvSpPr>
        <p:spPr bwMode="auto">
          <a:xfrm>
            <a:off x="3680388" y="6835126"/>
            <a:ext cx="2719868" cy="22554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6206" tIns="43102" rIns="86206" bIns="43102" anchor="ctr">
            <a:spAutoFit/>
          </a:bodyPr>
          <a:lstStyle/>
          <a:p>
            <a:pPr algn="ctr" defTabSz="947551" eaLnBrk="0" hangingPunct="0">
              <a:spcBef>
                <a:spcPct val="50000"/>
              </a:spcBef>
              <a:defRPr/>
            </a:pPr>
            <a:r>
              <a:rPr kumimoji="0" lang="zh-TW" altLang="en-US" sz="900" dirty="0">
                <a:solidFill>
                  <a:srgbClr val="FFFFFF"/>
                </a:solidFill>
                <a:latin typeface="Verdana" pitchFamily="34" charset="0"/>
              </a:rPr>
              <a:t>機密文件/</a:t>
            </a:r>
            <a:r>
              <a:rPr kumimoji="0" lang="en-US" altLang="zh-TW" sz="900" dirty="0">
                <a:solidFill>
                  <a:srgbClr val="FFFFFF"/>
                </a:solidFill>
                <a:latin typeface="Verdana" pitchFamily="34" charset="0"/>
              </a:rPr>
              <a:t>Confidential</a:t>
            </a:r>
          </a:p>
        </p:txBody>
      </p:sp>
      <p:sp>
        <p:nvSpPr>
          <p:cNvPr id="66564" name="Title1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 bwMode="gray">
          <a:xfrm>
            <a:off x="309086" y="156831"/>
            <a:ext cx="9741433" cy="712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67880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zh-TW" altLang="zh-TW" noProof="1" smtClean="0"/>
          </a:p>
        </p:txBody>
      </p:sp>
      <p:sp>
        <p:nvSpPr>
          <p:cNvPr id="66565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9082" y="1016551"/>
            <a:ext cx="9307143" cy="520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4112" tIns="44112" rIns="44112" bIns="441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1" smtClean="0"/>
              <a:t>Click to edit master</a:t>
            </a:r>
            <a:r>
              <a:rPr lang="en-CA" altLang="zh-CN" smtClean="0"/>
              <a:t> </a:t>
            </a:r>
            <a:r>
              <a:rPr lang="en-CA" altLang="zh-TW" noProof="1" smtClean="0"/>
              <a:t>text styles</a:t>
            </a:r>
          </a:p>
          <a:p>
            <a:pPr lvl="1"/>
            <a:r>
              <a:rPr lang="en-CA" altLang="zh-TW" noProof="1" smtClean="0"/>
              <a:t>Second level</a:t>
            </a:r>
          </a:p>
          <a:p>
            <a:pPr lvl="2"/>
            <a:r>
              <a:rPr lang="en-CA" altLang="zh-TW" noProof="1" smtClean="0"/>
              <a:t>Third level</a:t>
            </a:r>
            <a:endParaRPr lang="en-CA" altLang="zh-CN" smtClean="0"/>
          </a:p>
          <a:p>
            <a:pPr lvl="3"/>
            <a:r>
              <a:rPr lang="en-CA" altLang="zh-CN" smtClean="0"/>
              <a:t>Fourth level</a:t>
            </a:r>
            <a:endParaRPr lang="en-CA" altLang="zh-TW" noProof="1" smtClean="0"/>
          </a:p>
        </p:txBody>
      </p:sp>
      <p:sp>
        <p:nvSpPr>
          <p:cNvPr id="1452043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4903" y="6775572"/>
            <a:ext cx="326511" cy="32093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none" lIns="0" tIns="41777" rIns="0" bIns="41777" numCol="1" anchor="ctr" anchorCtr="0" compatLnSpc="1">
            <a:prstTxWarp prst="textNoShape">
              <a:avLst/>
            </a:prstTxWarp>
          </a:bodyPr>
          <a:lstStyle>
            <a:lvl1pPr eaLnBrk="0" hangingPunct="0">
              <a:defRPr kumimoji="0" sz="900" noProof="1">
                <a:solidFill>
                  <a:srgbClr val="FFFFFF"/>
                </a:solidFill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fld id="{3352DD93-E748-4561-9B16-B7B0C45AAAFB}" type="slidenum">
              <a:rPr altLang="zh-TW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45204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801391" y="6787515"/>
            <a:ext cx="1477223" cy="319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none" lIns="0" tIns="41777" rIns="0" bIns="41777" numCol="1" anchor="ctr" anchorCtr="0" compatLnSpc="1">
            <a:prstTxWarp prst="textNoShape">
              <a:avLst/>
            </a:prstTxWarp>
          </a:bodyPr>
          <a:lstStyle>
            <a:lvl2pPr lvl="1" algn="r" eaLnBrk="0" hangingPunct="0">
              <a:defRPr kumimoji="0" sz="800" noProof="1">
                <a:solidFill>
                  <a:srgbClr val="FFFFFF"/>
                </a:solidFill>
                <a:latin typeface="Verdana" pitchFamily="34" charset="0"/>
                <a:ea typeface="標楷體" pitchFamily="65" charset="-120"/>
              </a:defRPr>
            </a:lvl2pPr>
          </a:lstStyle>
          <a:p>
            <a:pPr marL="425238" lvl="1" indent="2998">
              <a:defRPr/>
            </a:pPr>
            <a:endParaRPr lang="zh-TW" altLang="zh-TW"/>
          </a:p>
        </p:txBody>
      </p:sp>
      <p:sp>
        <p:nvSpPr>
          <p:cNvPr id="1452045" name="Notes" hidden="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09080" y="6231055"/>
            <a:ext cx="6363791" cy="138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 anchor="b">
            <a:spAutoFit/>
          </a:bodyPr>
          <a:lstStyle>
            <a:lvl1pPr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0863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15988" indent="-182563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84288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51000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082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654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226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798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t" hangingPunct="0">
              <a:defRPr/>
            </a:pPr>
            <a:endParaRPr kumimoji="0" lang="zh-TW" altLang="en-US" sz="900" noProof="1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1452046" name="Line 14"/>
          <p:cNvSpPr>
            <a:spLocks noChangeShapeType="1"/>
          </p:cNvSpPr>
          <p:nvPr/>
        </p:nvSpPr>
        <p:spPr bwMode="auto">
          <a:xfrm>
            <a:off x="207708" y="946387"/>
            <a:ext cx="9803249" cy="0"/>
          </a:xfrm>
          <a:prstGeom prst="line">
            <a:avLst/>
          </a:prstGeom>
          <a:noFill/>
          <a:ln w="19050">
            <a:solidFill>
              <a:srgbClr val="006666"/>
            </a:solidFill>
            <a:round/>
            <a:headEnd/>
            <a:tailEnd/>
          </a:ln>
          <a:effectLst/>
          <a:extLst/>
        </p:spPr>
        <p:txBody>
          <a:bodyPr lIns="44112" tIns="44112" rIns="44112" bIns="44112" anchor="ctr"/>
          <a:lstStyle/>
          <a:p>
            <a:pPr algn="ctr" defTabSz="947551" eaLnBrk="0" hangingPunct="0">
              <a:defRPr/>
            </a:pPr>
            <a:endParaRPr kumimoji="0" lang="zh-TW" altLang="en-US" sz="2300" b="1">
              <a:solidFill>
                <a:srgbClr val="000000"/>
              </a:solidFill>
              <a:ea typeface="標楷體"/>
            </a:endParaRPr>
          </a:p>
        </p:txBody>
      </p:sp>
      <p:sp>
        <p:nvSpPr>
          <p:cNvPr id="1452047" name="Line 15"/>
          <p:cNvSpPr>
            <a:spLocks noChangeShapeType="1"/>
          </p:cNvSpPr>
          <p:nvPr/>
        </p:nvSpPr>
        <p:spPr bwMode="auto">
          <a:xfrm>
            <a:off x="207708" y="946387"/>
            <a:ext cx="9803249" cy="0"/>
          </a:xfrm>
          <a:prstGeom prst="line">
            <a:avLst/>
          </a:prstGeom>
          <a:noFill/>
          <a:ln w="19050">
            <a:solidFill>
              <a:srgbClr val="006666"/>
            </a:solidFill>
            <a:round/>
            <a:headEnd/>
            <a:tailEnd/>
          </a:ln>
          <a:effectLst/>
          <a:extLst/>
        </p:spPr>
        <p:txBody>
          <a:bodyPr lIns="44112" tIns="44112" rIns="44112" bIns="44112" anchor="ctr"/>
          <a:lstStyle/>
          <a:p>
            <a:pPr algn="ctr" defTabSz="947551" eaLnBrk="0" hangingPunct="0">
              <a:defRPr/>
            </a:pPr>
            <a:endParaRPr kumimoji="0" lang="zh-TW" altLang="en-US" sz="2300" b="1">
              <a:solidFill>
                <a:srgbClr val="000000"/>
              </a:solidFill>
              <a:ea typeface="標楷體"/>
            </a:endParaRPr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356631" y="6851603"/>
            <a:ext cx="3575768" cy="153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>
            <a:spAutoFit/>
          </a:bodyPr>
          <a:lstStyle/>
          <a:p>
            <a:pPr defTabSz="1204269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GB" sz="1000" dirty="0">
                <a:solidFill>
                  <a:srgbClr val="FFFFFF"/>
                </a:solidFill>
                <a:latin typeface="Arial" pitchFamily="34" charset="0"/>
                <a:ea typeface="標楷體"/>
              </a:rPr>
              <a:t>© C</a:t>
            </a:r>
            <a:r>
              <a:rPr kumimoji="0" lang="en-GB" altLang="zh-TW" sz="1000" dirty="0">
                <a:solidFill>
                  <a:srgbClr val="FFFFFF"/>
                </a:solidFill>
                <a:latin typeface="Arial" pitchFamily="34" charset="0"/>
                <a:ea typeface="標楷體"/>
              </a:rPr>
              <a:t>TBC</a:t>
            </a:r>
            <a:endParaRPr kumimoji="0" lang="en-GB" sz="1000" dirty="0">
              <a:solidFill>
                <a:srgbClr val="FFFFFF"/>
              </a:solidFill>
              <a:latin typeface="Arial" pitchFamily="34" charset="0"/>
              <a:ea typeface="標楷體"/>
            </a:endParaRPr>
          </a:p>
        </p:txBody>
      </p:sp>
    </p:spTree>
    <p:extLst>
      <p:ext uri="{BB962C8B-B14F-4D97-AF65-F5344CB8AC3E}">
        <p14:creationId xmlns:p14="http://schemas.microsoft.com/office/powerpoint/2010/main" val="1451316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169" r:id="rId1"/>
  </p:sldLayoutIdLst>
  <p:hf hdr="0" ftr="0" dt="0"/>
  <p:txStyles>
    <p:titleStyle>
      <a:lvl1pPr algn="l" defTabSz="829670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+mj-lt"/>
          <a:ea typeface="+mj-ea"/>
          <a:cs typeface="+mj-cs"/>
        </a:defRPr>
      </a:lvl1pPr>
      <a:lvl2pPr algn="l" defTabSz="829670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2pPr>
      <a:lvl3pPr algn="l" defTabSz="829670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3pPr>
      <a:lvl4pPr algn="l" defTabSz="829670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4pPr>
      <a:lvl5pPr algn="l" defTabSz="829670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5pPr>
      <a:lvl6pPr marL="431041" algn="l" defTabSz="830654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6pPr>
      <a:lvl7pPr marL="862074" algn="l" defTabSz="830654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7pPr>
      <a:lvl8pPr marL="1293131" algn="l" defTabSz="830654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8pPr>
      <a:lvl9pPr marL="1724156" algn="l" defTabSz="830654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9pPr>
    </p:titleStyle>
    <p:bodyStyle>
      <a:lvl1pPr marL="255739" indent="-255739" algn="l" defTabSz="924845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Verdana" pitchFamily="34" charset="0"/>
        <a:buChar char="•"/>
        <a:defRPr sz="2300" b="1">
          <a:solidFill>
            <a:schemeClr val="tx1"/>
          </a:solidFill>
          <a:latin typeface="+mn-lt"/>
          <a:ea typeface="+mn-ea"/>
          <a:cs typeface="+mn-cs"/>
        </a:defRPr>
      </a:lvl1pPr>
      <a:lvl2pPr marL="541194" indent="-111521" algn="l" defTabSz="924845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sz="2100" b="1">
          <a:solidFill>
            <a:schemeClr val="tx1"/>
          </a:solidFill>
          <a:latin typeface="+mn-lt"/>
          <a:ea typeface="+mn-ea"/>
        </a:defRPr>
      </a:lvl2pPr>
      <a:lvl3pPr marL="991730" indent="-270599" algn="l" defTabSz="924845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arlett" pitchFamily="2" charset="2"/>
        <a:buChar char="8"/>
        <a:defRPr sz="1900" b="1">
          <a:solidFill>
            <a:schemeClr val="tx1"/>
          </a:solidFill>
          <a:latin typeface="+mn-lt"/>
          <a:ea typeface="+mn-ea"/>
        </a:defRPr>
      </a:lvl3pPr>
      <a:lvl4pPr marL="1366417" indent="-193319" algn="l" defTabSz="924845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b="1">
          <a:solidFill>
            <a:schemeClr val="tx1"/>
          </a:solidFill>
          <a:latin typeface="+mn-lt"/>
          <a:ea typeface="+mn-ea"/>
        </a:defRPr>
      </a:lvl4pPr>
      <a:lvl5pPr marL="2032540" indent="-319671" algn="l" defTabSz="924845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5pPr>
      <a:lvl6pPr marL="2465010" indent="-320285" algn="l" defTabSz="924956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6pPr>
      <a:lvl7pPr marL="2896040" indent="-320285" algn="l" defTabSz="924956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7pPr>
      <a:lvl8pPr marL="3327087" indent="-320285" algn="l" defTabSz="924956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8pPr>
      <a:lvl9pPr marL="3758127" indent="-320285" algn="l" defTabSz="924956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9pPr>
    </p:bodyStyle>
    <p:otherStyle>
      <a:defPPr>
        <a:defRPr lang="zh-TW"/>
      </a:defPPr>
      <a:lvl1pPr marL="0" algn="l" defTabSz="86207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1041" algn="l" defTabSz="86207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2074" algn="l" defTabSz="86207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93131" algn="l" defTabSz="86207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24156" algn="l" defTabSz="86207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55192" algn="l" defTabSz="86207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86240" algn="l" defTabSz="86207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17275" algn="l" defTabSz="86207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48306" algn="l" defTabSz="86207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62" name="Group 2"/>
          <p:cNvGrpSpPr>
            <a:grpSpLocks/>
          </p:cNvGrpSpPr>
          <p:nvPr/>
        </p:nvGrpSpPr>
        <p:grpSpPr bwMode="auto">
          <a:xfrm>
            <a:off x="4" y="6375437"/>
            <a:ext cx="10080625" cy="825475"/>
            <a:chOff x="0" y="4459"/>
            <a:chExt cx="6597" cy="484"/>
          </a:xfrm>
        </p:grpSpPr>
        <p:sp>
          <p:nvSpPr>
            <p:cNvPr id="1452035" name="Rectangle 3"/>
            <p:cNvSpPr>
              <a:spLocks noChangeArrowheads="1"/>
            </p:cNvSpPr>
            <p:nvPr userDrawn="1"/>
          </p:nvSpPr>
          <p:spPr bwMode="auto">
            <a:xfrm>
              <a:off x="0" y="4459"/>
              <a:ext cx="6597" cy="484"/>
            </a:xfrm>
            <a:prstGeom prst="rect">
              <a:avLst/>
            </a:prstGeom>
            <a:solidFill>
              <a:srgbClr val="4C9C95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 defTabSz="948425" eaLnBrk="0" hangingPunct="0">
                <a:defRPr/>
              </a:pPr>
              <a:endParaRPr kumimoji="0" lang="zh-TW" altLang="en-US" sz="2300" b="1">
                <a:solidFill>
                  <a:srgbClr val="000000"/>
                </a:solidFill>
                <a:ea typeface="標楷體"/>
              </a:endParaRPr>
            </a:p>
          </p:txBody>
        </p:sp>
        <p:sp>
          <p:nvSpPr>
            <p:cNvPr id="1452036" name="Rectangle 4"/>
            <p:cNvSpPr>
              <a:spLocks noChangeArrowheads="1"/>
            </p:cNvSpPr>
            <p:nvPr userDrawn="1"/>
          </p:nvSpPr>
          <p:spPr bwMode="auto">
            <a:xfrm>
              <a:off x="5824" y="4459"/>
              <a:ext cx="773" cy="484"/>
            </a:xfrm>
            <a:prstGeom prst="rect">
              <a:avLst/>
            </a:prstGeom>
            <a:solidFill>
              <a:srgbClr val="73B1AB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 defTabSz="948425" eaLnBrk="0" hangingPunct="0">
                <a:defRPr/>
              </a:pPr>
              <a:endParaRPr kumimoji="0" lang="zh-TW" altLang="en-US" sz="2300" b="1">
                <a:solidFill>
                  <a:srgbClr val="000000"/>
                </a:solidFill>
                <a:ea typeface="標楷體"/>
              </a:endParaRPr>
            </a:p>
          </p:txBody>
        </p:sp>
        <p:sp>
          <p:nvSpPr>
            <p:cNvPr id="1452037" name="Rectangle 5"/>
            <p:cNvSpPr>
              <a:spLocks noChangeArrowheads="1"/>
            </p:cNvSpPr>
            <p:nvPr userDrawn="1"/>
          </p:nvSpPr>
          <p:spPr bwMode="auto">
            <a:xfrm>
              <a:off x="0" y="4459"/>
              <a:ext cx="6597" cy="174"/>
            </a:xfrm>
            <a:prstGeom prst="rect">
              <a:avLst/>
            </a:prstGeom>
            <a:solidFill>
              <a:srgbClr val="80B8B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 defTabSz="948425" eaLnBrk="0" hangingPunct="0">
                <a:defRPr/>
              </a:pPr>
              <a:endParaRPr kumimoji="0" lang="zh-TW" altLang="en-US" sz="2300" b="1">
                <a:solidFill>
                  <a:srgbClr val="000000"/>
                </a:solidFill>
                <a:ea typeface="標楷體"/>
              </a:endParaRPr>
            </a:p>
          </p:txBody>
        </p:sp>
        <p:sp>
          <p:nvSpPr>
            <p:cNvPr id="1452038" name="Rectangle 6"/>
            <p:cNvSpPr>
              <a:spLocks noChangeArrowheads="1"/>
            </p:cNvSpPr>
            <p:nvPr userDrawn="1"/>
          </p:nvSpPr>
          <p:spPr bwMode="auto">
            <a:xfrm>
              <a:off x="5824" y="4459"/>
              <a:ext cx="773" cy="174"/>
            </a:xfrm>
            <a:prstGeom prst="rect">
              <a:avLst/>
            </a:prstGeom>
            <a:solidFill>
              <a:srgbClr val="99C6C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 defTabSz="948425" eaLnBrk="0" hangingPunct="0">
                <a:defRPr/>
              </a:pPr>
              <a:endParaRPr kumimoji="0" lang="zh-TW" altLang="en-US" sz="2300" b="1">
                <a:solidFill>
                  <a:srgbClr val="000000"/>
                </a:solidFill>
                <a:ea typeface="標楷體"/>
              </a:endParaRPr>
            </a:p>
          </p:txBody>
        </p:sp>
      </p:grpSp>
      <p:sp>
        <p:nvSpPr>
          <p:cNvPr id="1452040" name="Text Box 8"/>
          <p:cNvSpPr txBox="1">
            <a:spLocks noChangeArrowheads="1"/>
          </p:cNvSpPr>
          <p:nvPr/>
        </p:nvSpPr>
        <p:spPr bwMode="auto">
          <a:xfrm>
            <a:off x="3680388" y="6835084"/>
            <a:ext cx="2719868" cy="22562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6286" tIns="43142" rIns="86286" bIns="43142" anchor="ctr">
            <a:spAutoFit/>
          </a:bodyPr>
          <a:lstStyle/>
          <a:p>
            <a:pPr algn="ctr" defTabSz="948425" eaLnBrk="0" hangingPunct="0">
              <a:spcBef>
                <a:spcPct val="50000"/>
              </a:spcBef>
              <a:defRPr/>
            </a:pPr>
            <a:r>
              <a:rPr kumimoji="0" lang="zh-TW" altLang="en-US" sz="900" dirty="0">
                <a:solidFill>
                  <a:srgbClr val="FFFFFF"/>
                </a:solidFill>
                <a:latin typeface="Verdana" pitchFamily="34" charset="0"/>
              </a:rPr>
              <a:t>機密文件/</a:t>
            </a:r>
            <a:r>
              <a:rPr kumimoji="0" lang="en-US" altLang="zh-TW" sz="900" dirty="0">
                <a:solidFill>
                  <a:srgbClr val="FFFFFF"/>
                </a:solidFill>
                <a:latin typeface="Verdana" pitchFamily="34" charset="0"/>
              </a:rPr>
              <a:t>Confidential</a:t>
            </a:r>
          </a:p>
        </p:txBody>
      </p:sp>
      <p:sp>
        <p:nvSpPr>
          <p:cNvPr id="66564" name="Title1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 bwMode="gray">
          <a:xfrm>
            <a:off x="309086" y="156809"/>
            <a:ext cx="9741433" cy="712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67943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zh-TW" altLang="zh-TW" noProof="1" smtClean="0"/>
          </a:p>
        </p:txBody>
      </p:sp>
      <p:sp>
        <p:nvSpPr>
          <p:cNvPr id="66565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9082" y="1016551"/>
            <a:ext cx="9307143" cy="520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4152" tIns="44152" rIns="44152" bIns="441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1" smtClean="0"/>
              <a:t>Click to edit master</a:t>
            </a:r>
            <a:r>
              <a:rPr lang="en-CA" altLang="zh-CN" smtClean="0"/>
              <a:t> </a:t>
            </a:r>
            <a:r>
              <a:rPr lang="en-CA" altLang="zh-TW" noProof="1" smtClean="0"/>
              <a:t>text styles</a:t>
            </a:r>
          </a:p>
          <a:p>
            <a:pPr lvl="1"/>
            <a:r>
              <a:rPr lang="en-CA" altLang="zh-TW" noProof="1" smtClean="0"/>
              <a:t>Second level</a:t>
            </a:r>
          </a:p>
          <a:p>
            <a:pPr lvl="2"/>
            <a:r>
              <a:rPr lang="en-CA" altLang="zh-TW" noProof="1" smtClean="0"/>
              <a:t>Third level</a:t>
            </a:r>
            <a:endParaRPr lang="en-CA" altLang="zh-CN" smtClean="0"/>
          </a:p>
          <a:p>
            <a:pPr lvl="3"/>
            <a:r>
              <a:rPr lang="en-CA" altLang="zh-CN" smtClean="0"/>
              <a:t>Fourth level</a:t>
            </a:r>
            <a:endParaRPr lang="en-CA" altLang="zh-TW" noProof="1" smtClean="0"/>
          </a:p>
        </p:txBody>
      </p:sp>
      <p:sp>
        <p:nvSpPr>
          <p:cNvPr id="1452043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4892" y="6775560"/>
            <a:ext cx="326511" cy="32093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none" lIns="0" tIns="41816" rIns="0" bIns="41816" numCol="1" anchor="ctr" anchorCtr="0" compatLnSpc="1">
            <a:prstTxWarp prst="textNoShape">
              <a:avLst/>
            </a:prstTxWarp>
          </a:bodyPr>
          <a:lstStyle>
            <a:lvl1pPr eaLnBrk="0" hangingPunct="0">
              <a:defRPr kumimoji="0" sz="900" noProof="1">
                <a:solidFill>
                  <a:srgbClr val="FFFFFF"/>
                </a:solidFill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fld id="{3352DD93-E748-4561-9B16-B7B0C45AAAFB}" type="slidenum">
              <a:rPr altLang="zh-TW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45204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801391" y="6787505"/>
            <a:ext cx="1477223" cy="319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none" lIns="0" tIns="41816" rIns="0" bIns="41816" numCol="1" anchor="ctr" anchorCtr="0" compatLnSpc="1">
            <a:prstTxWarp prst="textNoShape">
              <a:avLst/>
            </a:prstTxWarp>
          </a:bodyPr>
          <a:lstStyle>
            <a:lvl2pPr lvl="1" algn="r" eaLnBrk="0" hangingPunct="0">
              <a:defRPr kumimoji="0" sz="800" noProof="1">
                <a:solidFill>
                  <a:srgbClr val="FFFFFF"/>
                </a:solidFill>
                <a:latin typeface="Verdana" pitchFamily="34" charset="0"/>
                <a:ea typeface="標楷體" pitchFamily="65" charset="-120"/>
              </a:defRPr>
            </a:lvl2pPr>
          </a:lstStyle>
          <a:p>
            <a:pPr marL="425633" lvl="1" indent="2998">
              <a:defRPr/>
            </a:pPr>
            <a:endParaRPr lang="zh-TW" altLang="zh-TW"/>
          </a:p>
        </p:txBody>
      </p:sp>
      <p:sp>
        <p:nvSpPr>
          <p:cNvPr id="1452045" name="Notes" hidden="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09080" y="6231044"/>
            <a:ext cx="6363791" cy="138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 anchor="b">
            <a:spAutoFit/>
          </a:bodyPr>
          <a:lstStyle>
            <a:lvl1pPr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0863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15988" indent="-182563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84288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51000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082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654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226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798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t" hangingPunct="0">
              <a:defRPr/>
            </a:pPr>
            <a:endParaRPr kumimoji="0" lang="zh-TW" altLang="en-US" sz="900" noProof="1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1452046" name="Line 14"/>
          <p:cNvSpPr>
            <a:spLocks noChangeShapeType="1"/>
          </p:cNvSpPr>
          <p:nvPr/>
        </p:nvSpPr>
        <p:spPr bwMode="auto">
          <a:xfrm>
            <a:off x="207708" y="946387"/>
            <a:ext cx="9803249" cy="0"/>
          </a:xfrm>
          <a:prstGeom prst="line">
            <a:avLst/>
          </a:prstGeom>
          <a:noFill/>
          <a:ln w="19050">
            <a:solidFill>
              <a:srgbClr val="006666"/>
            </a:solidFill>
            <a:round/>
            <a:headEnd/>
            <a:tailEnd/>
          </a:ln>
          <a:effectLst/>
          <a:extLst/>
        </p:spPr>
        <p:txBody>
          <a:bodyPr lIns="44152" tIns="44152" rIns="44152" bIns="44152" anchor="ctr"/>
          <a:lstStyle/>
          <a:p>
            <a:pPr algn="ctr" defTabSz="948425" eaLnBrk="0" hangingPunct="0">
              <a:defRPr/>
            </a:pPr>
            <a:endParaRPr kumimoji="0" lang="zh-TW" altLang="en-US" sz="2300" b="1">
              <a:solidFill>
                <a:srgbClr val="000000"/>
              </a:solidFill>
              <a:ea typeface="標楷體"/>
            </a:endParaRPr>
          </a:p>
        </p:txBody>
      </p:sp>
      <p:sp>
        <p:nvSpPr>
          <p:cNvPr id="1452047" name="Line 15"/>
          <p:cNvSpPr>
            <a:spLocks noChangeShapeType="1"/>
          </p:cNvSpPr>
          <p:nvPr/>
        </p:nvSpPr>
        <p:spPr bwMode="auto">
          <a:xfrm>
            <a:off x="207708" y="946387"/>
            <a:ext cx="9803249" cy="0"/>
          </a:xfrm>
          <a:prstGeom prst="line">
            <a:avLst/>
          </a:prstGeom>
          <a:noFill/>
          <a:ln w="19050">
            <a:solidFill>
              <a:srgbClr val="006666"/>
            </a:solidFill>
            <a:round/>
            <a:headEnd/>
            <a:tailEnd/>
          </a:ln>
          <a:effectLst/>
          <a:extLst/>
        </p:spPr>
        <p:txBody>
          <a:bodyPr lIns="44152" tIns="44152" rIns="44152" bIns="44152" anchor="ctr"/>
          <a:lstStyle/>
          <a:p>
            <a:pPr algn="ctr" defTabSz="948425" eaLnBrk="0" hangingPunct="0">
              <a:defRPr/>
            </a:pPr>
            <a:endParaRPr kumimoji="0" lang="zh-TW" altLang="en-US" sz="2300" b="1">
              <a:solidFill>
                <a:srgbClr val="000000"/>
              </a:solidFill>
              <a:ea typeface="標楷體"/>
            </a:endParaRPr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356631" y="6851603"/>
            <a:ext cx="3575768" cy="153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>
            <a:spAutoFit/>
          </a:bodyPr>
          <a:lstStyle/>
          <a:p>
            <a:pPr defTabSz="1205380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GB" sz="1000" dirty="0">
                <a:solidFill>
                  <a:srgbClr val="FFFFFF"/>
                </a:solidFill>
                <a:latin typeface="Arial" pitchFamily="34" charset="0"/>
                <a:ea typeface="標楷體"/>
              </a:rPr>
              <a:t>© C</a:t>
            </a:r>
            <a:r>
              <a:rPr kumimoji="0" lang="en-GB" altLang="zh-TW" sz="1000" dirty="0">
                <a:solidFill>
                  <a:srgbClr val="FFFFFF"/>
                </a:solidFill>
                <a:latin typeface="Arial" pitchFamily="34" charset="0"/>
                <a:ea typeface="標楷體"/>
              </a:rPr>
              <a:t>TBC</a:t>
            </a:r>
            <a:endParaRPr kumimoji="0" lang="en-GB" sz="1000" dirty="0">
              <a:solidFill>
                <a:srgbClr val="FFFFFF"/>
              </a:solidFill>
              <a:latin typeface="Arial" pitchFamily="34" charset="0"/>
              <a:ea typeface="標楷體"/>
            </a:endParaRPr>
          </a:p>
        </p:txBody>
      </p:sp>
    </p:spTree>
    <p:extLst>
      <p:ext uri="{BB962C8B-B14F-4D97-AF65-F5344CB8AC3E}">
        <p14:creationId xmlns:p14="http://schemas.microsoft.com/office/powerpoint/2010/main" val="1813664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172" r:id="rId1"/>
  </p:sldLayoutIdLst>
  <p:hf hdr="0" ftr="0" dt="0"/>
  <p:txStyles>
    <p:titleStyle>
      <a:lvl1pPr algn="l" defTabSz="830436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+mj-lt"/>
          <a:ea typeface="+mj-ea"/>
          <a:cs typeface="+mj-cs"/>
        </a:defRPr>
      </a:lvl1pPr>
      <a:lvl2pPr algn="l" defTabSz="830436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2pPr>
      <a:lvl3pPr algn="l" defTabSz="830436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3pPr>
      <a:lvl4pPr algn="l" defTabSz="830436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4pPr>
      <a:lvl5pPr algn="l" defTabSz="830436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5pPr>
      <a:lvl6pPr marL="431438" algn="l" defTabSz="831419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6pPr>
      <a:lvl7pPr marL="862869" algn="l" defTabSz="831419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7pPr>
      <a:lvl8pPr marL="1294324" algn="l" defTabSz="831419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8pPr>
      <a:lvl9pPr marL="1725746" algn="l" defTabSz="831419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9pPr>
    </p:titleStyle>
    <p:bodyStyle>
      <a:lvl1pPr marL="255975" indent="-255975" algn="l" defTabSz="925695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Verdana" pitchFamily="34" charset="0"/>
        <a:buChar char="•"/>
        <a:defRPr sz="2300" b="1">
          <a:solidFill>
            <a:schemeClr val="tx1"/>
          </a:solidFill>
          <a:latin typeface="+mn-lt"/>
          <a:ea typeface="+mn-ea"/>
          <a:cs typeface="+mn-cs"/>
        </a:defRPr>
      </a:lvl1pPr>
      <a:lvl2pPr marL="541694" indent="-111625" algn="l" defTabSz="925695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sz="2100" b="1">
          <a:solidFill>
            <a:schemeClr val="tx1"/>
          </a:solidFill>
          <a:latin typeface="+mn-lt"/>
          <a:ea typeface="+mn-ea"/>
        </a:defRPr>
      </a:lvl2pPr>
      <a:lvl3pPr marL="992646" indent="-270849" algn="l" defTabSz="925695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arlett" pitchFamily="2" charset="2"/>
        <a:buChar char="8"/>
        <a:defRPr sz="1900" b="1">
          <a:solidFill>
            <a:schemeClr val="tx1"/>
          </a:solidFill>
          <a:latin typeface="+mn-lt"/>
          <a:ea typeface="+mn-ea"/>
        </a:defRPr>
      </a:lvl3pPr>
      <a:lvl4pPr marL="1367678" indent="-193490" algn="l" defTabSz="925695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b="1">
          <a:solidFill>
            <a:schemeClr val="tx1"/>
          </a:solidFill>
          <a:latin typeface="+mn-lt"/>
          <a:ea typeface="+mn-ea"/>
        </a:defRPr>
      </a:lvl4pPr>
      <a:lvl5pPr marL="2034416" indent="-319966" algn="l" defTabSz="925695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5pPr>
      <a:lvl6pPr marL="2467283" indent="-320582" algn="l" defTabSz="925806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6pPr>
      <a:lvl7pPr marL="2898713" indent="-320582" algn="l" defTabSz="925806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7pPr>
      <a:lvl8pPr marL="3330159" indent="-320582" algn="l" defTabSz="925806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8pPr>
      <a:lvl9pPr marL="3761595" indent="-320582" algn="l" defTabSz="925806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9pPr>
    </p:bodyStyle>
    <p:otherStyle>
      <a:defPPr>
        <a:defRPr lang="zh-TW"/>
      </a:defPPr>
      <a:lvl1pPr marL="0" algn="l" defTabSz="86286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1438" algn="l" defTabSz="86286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2869" algn="l" defTabSz="86286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94324" algn="l" defTabSz="86286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25746" algn="l" defTabSz="86286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57181" algn="l" defTabSz="86286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88624" algn="l" defTabSz="86286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20059" algn="l" defTabSz="86286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51488" algn="l" defTabSz="86286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62" name="Group 2"/>
          <p:cNvGrpSpPr>
            <a:grpSpLocks/>
          </p:cNvGrpSpPr>
          <p:nvPr/>
        </p:nvGrpSpPr>
        <p:grpSpPr bwMode="auto">
          <a:xfrm>
            <a:off x="4" y="6375437"/>
            <a:ext cx="10080625" cy="825475"/>
            <a:chOff x="0" y="4459"/>
            <a:chExt cx="6597" cy="484"/>
          </a:xfrm>
        </p:grpSpPr>
        <p:sp>
          <p:nvSpPr>
            <p:cNvPr id="1452035" name="Rectangle 3"/>
            <p:cNvSpPr>
              <a:spLocks noChangeArrowheads="1"/>
            </p:cNvSpPr>
            <p:nvPr userDrawn="1"/>
          </p:nvSpPr>
          <p:spPr bwMode="auto">
            <a:xfrm>
              <a:off x="0" y="4459"/>
              <a:ext cx="6597" cy="484"/>
            </a:xfrm>
            <a:prstGeom prst="rect">
              <a:avLst/>
            </a:prstGeom>
            <a:solidFill>
              <a:srgbClr val="4C9C95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 defTabSz="948620" eaLnBrk="0" hangingPunct="0">
                <a:defRPr/>
              </a:pPr>
              <a:endParaRPr kumimoji="0" lang="zh-TW" altLang="en-US" sz="2300" b="1">
                <a:solidFill>
                  <a:srgbClr val="000000"/>
                </a:solidFill>
                <a:ea typeface="標楷體"/>
              </a:endParaRPr>
            </a:p>
          </p:txBody>
        </p:sp>
        <p:sp>
          <p:nvSpPr>
            <p:cNvPr id="1452036" name="Rectangle 4"/>
            <p:cNvSpPr>
              <a:spLocks noChangeArrowheads="1"/>
            </p:cNvSpPr>
            <p:nvPr userDrawn="1"/>
          </p:nvSpPr>
          <p:spPr bwMode="auto">
            <a:xfrm>
              <a:off x="5824" y="4459"/>
              <a:ext cx="773" cy="484"/>
            </a:xfrm>
            <a:prstGeom prst="rect">
              <a:avLst/>
            </a:prstGeom>
            <a:solidFill>
              <a:srgbClr val="73B1AB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 defTabSz="948620" eaLnBrk="0" hangingPunct="0">
                <a:defRPr/>
              </a:pPr>
              <a:endParaRPr kumimoji="0" lang="zh-TW" altLang="en-US" sz="2300" b="1">
                <a:solidFill>
                  <a:srgbClr val="000000"/>
                </a:solidFill>
                <a:ea typeface="標楷體"/>
              </a:endParaRPr>
            </a:p>
          </p:txBody>
        </p:sp>
        <p:sp>
          <p:nvSpPr>
            <p:cNvPr id="1452037" name="Rectangle 5"/>
            <p:cNvSpPr>
              <a:spLocks noChangeArrowheads="1"/>
            </p:cNvSpPr>
            <p:nvPr userDrawn="1"/>
          </p:nvSpPr>
          <p:spPr bwMode="auto">
            <a:xfrm>
              <a:off x="0" y="4459"/>
              <a:ext cx="6597" cy="174"/>
            </a:xfrm>
            <a:prstGeom prst="rect">
              <a:avLst/>
            </a:prstGeom>
            <a:solidFill>
              <a:srgbClr val="80B8B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 defTabSz="948620" eaLnBrk="0" hangingPunct="0">
                <a:defRPr/>
              </a:pPr>
              <a:endParaRPr kumimoji="0" lang="zh-TW" altLang="en-US" sz="2300" b="1">
                <a:solidFill>
                  <a:srgbClr val="000000"/>
                </a:solidFill>
                <a:ea typeface="標楷體"/>
              </a:endParaRPr>
            </a:p>
          </p:txBody>
        </p:sp>
        <p:sp>
          <p:nvSpPr>
            <p:cNvPr id="1452038" name="Rectangle 6"/>
            <p:cNvSpPr>
              <a:spLocks noChangeArrowheads="1"/>
            </p:cNvSpPr>
            <p:nvPr userDrawn="1"/>
          </p:nvSpPr>
          <p:spPr bwMode="auto">
            <a:xfrm>
              <a:off x="5824" y="4459"/>
              <a:ext cx="773" cy="174"/>
            </a:xfrm>
            <a:prstGeom prst="rect">
              <a:avLst/>
            </a:prstGeom>
            <a:solidFill>
              <a:srgbClr val="99C6C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 defTabSz="948620" eaLnBrk="0" hangingPunct="0">
                <a:defRPr/>
              </a:pPr>
              <a:endParaRPr kumimoji="0" lang="zh-TW" altLang="en-US" sz="2300" b="1">
                <a:solidFill>
                  <a:srgbClr val="000000"/>
                </a:solidFill>
                <a:ea typeface="標楷體"/>
              </a:endParaRPr>
            </a:p>
          </p:txBody>
        </p:sp>
      </p:grpSp>
      <p:sp>
        <p:nvSpPr>
          <p:cNvPr id="1452040" name="Text Box 8"/>
          <p:cNvSpPr txBox="1">
            <a:spLocks noChangeArrowheads="1"/>
          </p:cNvSpPr>
          <p:nvPr/>
        </p:nvSpPr>
        <p:spPr bwMode="auto">
          <a:xfrm>
            <a:off x="3680388" y="6835072"/>
            <a:ext cx="2719868" cy="22564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6305" tIns="43152" rIns="86305" bIns="43152" anchor="ctr">
            <a:spAutoFit/>
          </a:bodyPr>
          <a:lstStyle/>
          <a:p>
            <a:pPr algn="ctr" defTabSz="948620" eaLnBrk="0" hangingPunct="0">
              <a:spcBef>
                <a:spcPct val="50000"/>
              </a:spcBef>
              <a:defRPr/>
            </a:pPr>
            <a:r>
              <a:rPr kumimoji="0" lang="zh-TW" altLang="en-US" sz="900" dirty="0">
                <a:solidFill>
                  <a:srgbClr val="FFFFFF"/>
                </a:solidFill>
                <a:latin typeface="Verdana" pitchFamily="34" charset="0"/>
              </a:rPr>
              <a:t>機密文件/</a:t>
            </a:r>
            <a:r>
              <a:rPr kumimoji="0" lang="en-US" altLang="zh-TW" sz="900" dirty="0">
                <a:solidFill>
                  <a:srgbClr val="FFFFFF"/>
                </a:solidFill>
                <a:latin typeface="Verdana" pitchFamily="34" charset="0"/>
              </a:rPr>
              <a:t>Confidential</a:t>
            </a:r>
          </a:p>
        </p:txBody>
      </p:sp>
      <p:sp>
        <p:nvSpPr>
          <p:cNvPr id="66564" name="Title1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 bwMode="gray">
          <a:xfrm>
            <a:off x="309083" y="156809"/>
            <a:ext cx="9741436" cy="712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67958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zh-TW" altLang="zh-TW" noProof="1" smtClean="0"/>
          </a:p>
        </p:txBody>
      </p:sp>
      <p:sp>
        <p:nvSpPr>
          <p:cNvPr id="66565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9086" y="1016551"/>
            <a:ext cx="9307143" cy="520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4164" tIns="44164" rIns="44164" bIns="4416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1" smtClean="0"/>
              <a:t>Click to edit master</a:t>
            </a:r>
            <a:r>
              <a:rPr lang="en-CA" altLang="zh-CN" smtClean="0"/>
              <a:t> </a:t>
            </a:r>
            <a:r>
              <a:rPr lang="en-CA" altLang="zh-TW" noProof="1" smtClean="0"/>
              <a:t>text styles</a:t>
            </a:r>
          </a:p>
          <a:p>
            <a:pPr lvl="1"/>
            <a:r>
              <a:rPr lang="en-CA" altLang="zh-TW" noProof="1" smtClean="0"/>
              <a:t>Second level</a:t>
            </a:r>
          </a:p>
          <a:p>
            <a:pPr lvl="2"/>
            <a:r>
              <a:rPr lang="en-CA" altLang="zh-TW" noProof="1" smtClean="0"/>
              <a:t>Third level</a:t>
            </a:r>
            <a:endParaRPr lang="en-CA" altLang="zh-CN" smtClean="0"/>
          </a:p>
          <a:p>
            <a:pPr lvl="3"/>
            <a:r>
              <a:rPr lang="en-CA" altLang="zh-CN" smtClean="0"/>
              <a:t>Fourth level</a:t>
            </a:r>
            <a:endParaRPr lang="en-CA" altLang="zh-TW" noProof="1" smtClean="0"/>
          </a:p>
        </p:txBody>
      </p:sp>
      <p:sp>
        <p:nvSpPr>
          <p:cNvPr id="1452043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4885" y="6775557"/>
            <a:ext cx="326511" cy="32093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none" lIns="0" tIns="41828" rIns="0" bIns="41828" numCol="1" anchor="ctr" anchorCtr="0" compatLnSpc="1">
            <a:prstTxWarp prst="textNoShape">
              <a:avLst/>
            </a:prstTxWarp>
          </a:bodyPr>
          <a:lstStyle>
            <a:lvl1pPr eaLnBrk="0" hangingPunct="0">
              <a:defRPr kumimoji="0" sz="900" noProof="1">
                <a:solidFill>
                  <a:srgbClr val="FFFFFF"/>
                </a:solidFill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fld id="{3352DD93-E748-4561-9B16-B7B0C45AAAFB}" type="slidenum">
              <a:rPr altLang="zh-TW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45204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801391" y="6787500"/>
            <a:ext cx="1477223" cy="319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none" lIns="0" tIns="41828" rIns="0" bIns="41828" numCol="1" anchor="ctr" anchorCtr="0" compatLnSpc="1">
            <a:prstTxWarp prst="textNoShape">
              <a:avLst/>
            </a:prstTxWarp>
          </a:bodyPr>
          <a:lstStyle>
            <a:lvl2pPr lvl="1" algn="r" eaLnBrk="0" hangingPunct="0">
              <a:defRPr kumimoji="0" sz="800" noProof="1">
                <a:solidFill>
                  <a:srgbClr val="FFFFFF"/>
                </a:solidFill>
                <a:latin typeface="Verdana" pitchFamily="34" charset="0"/>
                <a:ea typeface="標楷體" pitchFamily="65" charset="-120"/>
              </a:defRPr>
            </a:lvl2pPr>
          </a:lstStyle>
          <a:p>
            <a:pPr marL="425720" lvl="1" indent="2996">
              <a:defRPr/>
            </a:pPr>
            <a:endParaRPr lang="zh-TW" altLang="zh-TW"/>
          </a:p>
        </p:txBody>
      </p:sp>
      <p:sp>
        <p:nvSpPr>
          <p:cNvPr id="1452045" name="Notes" hidden="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09088" y="6231040"/>
            <a:ext cx="6363791" cy="138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 anchor="b">
            <a:spAutoFit/>
          </a:bodyPr>
          <a:lstStyle>
            <a:lvl1pPr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0863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15988" indent="-182563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84288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51000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082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654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226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798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t" hangingPunct="0">
              <a:defRPr/>
            </a:pPr>
            <a:endParaRPr kumimoji="0" lang="zh-TW" altLang="en-US" sz="900" noProof="1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1452046" name="Line 14"/>
          <p:cNvSpPr>
            <a:spLocks noChangeShapeType="1"/>
          </p:cNvSpPr>
          <p:nvPr/>
        </p:nvSpPr>
        <p:spPr bwMode="auto">
          <a:xfrm>
            <a:off x="207708" y="946387"/>
            <a:ext cx="9803249" cy="0"/>
          </a:xfrm>
          <a:prstGeom prst="line">
            <a:avLst/>
          </a:prstGeom>
          <a:noFill/>
          <a:ln w="19050">
            <a:solidFill>
              <a:srgbClr val="006666"/>
            </a:solidFill>
            <a:round/>
            <a:headEnd/>
            <a:tailEnd/>
          </a:ln>
          <a:effectLst/>
          <a:extLst/>
        </p:spPr>
        <p:txBody>
          <a:bodyPr lIns="44164" tIns="44164" rIns="44164" bIns="44164" anchor="ctr"/>
          <a:lstStyle/>
          <a:p>
            <a:pPr algn="ctr" defTabSz="948620" eaLnBrk="0" hangingPunct="0">
              <a:defRPr/>
            </a:pPr>
            <a:endParaRPr kumimoji="0" lang="zh-TW" altLang="en-US" sz="2300" b="1">
              <a:solidFill>
                <a:srgbClr val="000000"/>
              </a:solidFill>
              <a:ea typeface="標楷體"/>
            </a:endParaRPr>
          </a:p>
        </p:txBody>
      </p:sp>
      <p:sp>
        <p:nvSpPr>
          <p:cNvPr id="1452047" name="Line 15"/>
          <p:cNvSpPr>
            <a:spLocks noChangeShapeType="1"/>
          </p:cNvSpPr>
          <p:nvPr/>
        </p:nvSpPr>
        <p:spPr bwMode="auto">
          <a:xfrm>
            <a:off x="207708" y="946387"/>
            <a:ext cx="9803249" cy="0"/>
          </a:xfrm>
          <a:prstGeom prst="line">
            <a:avLst/>
          </a:prstGeom>
          <a:noFill/>
          <a:ln w="19050">
            <a:solidFill>
              <a:srgbClr val="006666"/>
            </a:solidFill>
            <a:round/>
            <a:headEnd/>
            <a:tailEnd/>
          </a:ln>
          <a:effectLst/>
          <a:extLst/>
        </p:spPr>
        <p:txBody>
          <a:bodyPr lIns="44164" tIns="44164" rIns="44164" bIns="44164" anchor="ctr"/>
          <a:lstStyle/>
          <a:p>
            <a:pPr algn="ctr" defTabSz="948620" eaLnBrk="0" hangingPunct="0">
              <a:defRPr/>
            </a:pPr>
            <a:endParaRPr kumimoji="0" lang="zh-TW" altLang="en-US" sz="2300" b="1">
              <a:solidFill>
                <a:srgbClr val="000000"/>
              </a:solidFill>
              <a:ea typeface="標楷體"/>
            </a:endParaRPr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356631" y="6851603"/>
            <a:ext cx="3575768" cy="153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>
            <a:spAutoFit/>
          </a:bodyPr>
          <a:lstStyle/>
          <a:p>
            <a:pPr defTabSz="1205636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GB" sz="1000" dirty="0">
                <a:solidFill>
                  <a:srgbClr val="FFFFFF"/>
                </a:solidFill>
                <a:latin typeface="Arial" pitchFamily="34" charset="0"/>
                <a:ea typeface="標楷體"/>
              </a:rPr>
              <a:t>© C</a:t>
            </a:r>
            <a:r>
              <a:rPr kumimoji="0" lang="en-GB" altLang="zh-TW" sz="1000" dirty="0">
                <a:solidFill>
                  <a:srgbClr val="FFFFFF"/>
                </a:solidFill>
                <a:latin typeface="Arial" pitchFamily="34" charset="0"/>
                <a:ea typeface="標楷體"/>
              </a:rPr>
              <a:t>TBC</a:t>
            </a:r>
            <a:endParaRPr kumimoji="0" lang="en-GB" sz="1000" dirty="0">
              <a:solidFill>
                <a:srgbClr val="FFFFFF"/>
              </a:solidFill>
              <a:latin typeface="Arial" pitchFamily="34" charset="0"/>
              <a:ea typeface="標楷體"/>
            </a:endParaRPr>
          </a:p>
        </p:txBody>
      </p:sp>
    </p:spTree>
    <p:extLst>
      <p:ext uri="{BB962C8B-B14F-4D97-AF65-F5344CB8AC3E}">
        <p14:creationId xmlns:p14="http://schemas.microsoft.com/office/powerpoint/2010/main" val="3346222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175" r:id="rId1"/>
  </p:sldLayoutIdLst>
  <p:hf hdr="0" ftr="0" dt="0"/>
  <p:txStyles>
    <p:titleStyle>
      <a:lvl1pPr algn="l" defTabSz="830608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+mj-lt"/>
          <a:ea typeface="+mj-ea"/>
          <a:cs typeface="+mj-cs"/>
        </a:defRPr>
      </a:lvl1pPr>
      <a:lvl2pPr algn="l" defTabSz="830608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2pPr>
      <a:lvl3pPr algn="l" defTabSz="830608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3pPr>
      <a:lvl4pPr algn="l" defTabSz="830608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4pPr>
      <a:lvl5pPr algn="l" defTabSz="830608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5pPr>
      <a:lvl6pPr marL="431528" algn="l" defTabSz="831593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6pPr>
      <a:lvl7pPr marL="863051" algn="l" defTabSz="831593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7pPr>
      <a:lvl8pPr marL="1294597" algn="l" defTabSz="831593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8pPr>
      <a:lvl9pPr marL="1726109" algn="l" defTabSz="831593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9pPr>
    </p:titleStyle>
    <p:bodyStyle>
      <a:lvl1pPr marL="256028" indent="-256028" algn="l" defTabSz="925889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Verdana" pitchFamily="34" charset="0"/>
        <a:buChar char="•"/>
        <a:defRPr sz="2300" b="1">
          <a:solidFill>
            <a:schemeClr val="tx1"/>
          </a:solidFill>
          <a:latin typeface="+mn-lt"/>
          <a:ea typeface="+mn-ea"/>
          <a:cs typeface="+mn-cs"/>
        </a:defRPr>
      </a:lvl1pPr>
      <a:lvl2pPr marL="541809" indent="-111643" algn="l" defTabSz="925889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sz="2100" b="1">
          <a:solidFill>
            <a:schemeClr val="tx1"/>
          </a:solidFill>
          <a:latin typeface="+mn-lt"/>
          <a:ea typeface="+mn-ea"/>
        </a:defRPr>
      </a:lvl2pPr>
      <a:lvl3pPr marL="992858" indent="-270904" algn="l" defTabSz="925889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arlett" pitchFamily="2" charset="2"/>
        <a:buChar char="8"/>
        <a:defRPr sz="1900" b="1">
          <a:solidFill>
            <a:schemeClr val="tx1"/>
          </a:solidFill>
          <a:latin typeface="+mn-lt"/>
          <a:ea typeface="+mn-ea"/>
        </a:defRPr>
      </a:lvl3pPr>
      <a:lvl4pPr marL="1367965" indent="-193522" algn="l" defTabSz="925889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b="1">
          <a:solidFill>
            <a:schemeClr val="tx1"/>
          </a:solidFill>
          <a:latin typeface="+mn-lt"/>
          <a:ea typeface="+mn-ea"/>
        </a:defRPr>
      </a:lvl4pPr>
      <a:lvl5pPr marL="2034843" indent="-320034" algn="l" defTabSz="925889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5pPr>
      <a:lvl6pPr marL="2467797" indent="-320649" algn="l" defTabSz="926002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6pPr>
      <a:lvl7pPr marL="2899322" indent="-320649" algn="l" defTabSz="926002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7pPr>
      <a:lvl8pPr marL="3330860" indent="-320649" algn="l" defTabSz="926002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8pPr>
      <a:lvl9pPr marL="3762387" indent="-320649" algn="l" defTabSz="926002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9pPr>
    </p:bodyStyle>
    <p:otherStyle>
      <a:defPPr>
        <a:defRPr lang="zh-TW"/>
      </a:defPPr>
      <a:lvl1pPr marL="0" algn="l" defTabSz="86305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1528" algn="l" defTabSz="86305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3051" algn="l" defTabSz="86305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94597" algn="l" defTabSz="86305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26109" algn="l" defTabSz="86305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57638" algn="l" defTabSz="86305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89168" algn="l" defTabSz="86305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20692" algn="l" defTabSz="86305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52219" algn="l" defTabSz="86305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4" y="6375799"/>
            <a:ext cx="10080625" cy="825103"/>
          </a:xfrm>
          <a:prstGeom prst="rect">
            <a:avLst/>
          </a:prstGeom>
          <a:solidFill>
            <a:srgbClr val="4C9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8899451" y="6375799"/>
            <a:ext cx="1181323" cy="825103"/>
          </a:xfrm>
          <a:prstGeom prst="rect">
            <a:avLst/>
          </a:prstGeom>
          <a:solidFill>
            <a:srgbClr val="73B1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4" y="6375848"/>
            <a:ext cx="10080625" cy="296704"/>
          </a:xfrm>
          <a:prstGeom prst="rect">
            <a:avLst/>
          </a:prstGeom>
          <a:solidFill>
            <a:srgbClr val="80B8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1" name="Rectangle 6"/>
          <p:cNvSpPr>
            <a:spLocks noChangeArrowheads="1"/>
          </p:cNvSpPr>
          <p:nvPr/>
        </p:nvSpPr>
        <p:spPr bwMode="auto">
          <a:xfrm>
            <a:off x="8899451" y="6375848"/>
            <a:ext cx="1181323" cy="296704"/>
          </a:xfrm>
          <a:prstGeom prst="rect">
            <a:avLst/>
          </a:prstGeom>
          <a:solidFill>
            <a:srgbClr val="99C6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2" name="Rectangle 7"/>
          <p:cNvSpPr>
            <a:spLocks noChangeArrowheads="1"/>
          </p:cNvSpPr>
          <p:nvPr/>
        </p:nvSpPr>
        <p:spPr bwMode="auto">
          <a:xfrm>
            <a:off x="388529" y="6886045"/>
            <a:ext cx="353171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defTabSz="940229" eaLnBrk="0" hangingPunct="0">
              <a:spcBef>
                <a:spcPct val="50000"/>
              </a:spcBef>
            </a:pPr>
            <a:r>
              <a:rPr kumimoji="0" lang="en-GB" altLang="en-GB" sz="800">
                <a:solidFill>
                  <a:srgbClr val="FFFFFF"/>
                </a:solidFill>
                <a:latin typeface="Verdana" pitchFamily="34" charset="0"/>
              </a:rPr>
              <a:t>© C</a:t>
            </a:r>
            <a:r>
              <a:rPr kumimoji="0" lang="en-US" altLang="zh-TW" sz="800">
                <a:solidFill>
                  <a:srgbClr val="FFFFFF"/>
                </a:solidFill>
                <a:latin typeface="Verdana" pitchFamily="34" charset="0"/>
              </a:rPr>
              <a:t>TBC</a:t>
            </a:r>
            <a:r>
              <a:rPr kumimoji="0" lang="en-GB" altLang="en-GB" sz="800">
                <a:solidFill>
                  <a:srgbClr val="FFFFFF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3680507" y="6836838"/>
            <a:ext cx="2719667" cy="22140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2098" tIns="41052" rIns="82098" bIns="41052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9pPr>
          </a:lstStyle>
          <a:p>
            <a:pPr algn="ctr" defTabSz="902420" eaLnBrk="0" hangingPunct="0">
              <a:spcBef>
                <a:spcPct val="50000"/>
              </a:spcBef>
              <a:defRPr/>
            </a:pPr>
            <a:r>
              <a:rPr kumimoji="0" lang="zh-TW" altLang="en-US" sz="900" b="0" dirty="0" smtClean="0">
                <a:solidFill>
                  <a:srgbClr val="FFFFFF"/>
                </a:solidFill>
                <a:latin typeface="Verdana" pitchFamily="34" charset="0"/>
                <a:ea typeface="新細明體" pitchFamily="18" charset="-120"/>
              </a:rPr>
              <a:t>機密文件/</a:t>
            </a:r>
            <a:r>
              <a:rPr kumimoji="0" lang="en-US" altLang="zh-TW" sz="900" b="0" dirty="0" smtClean="0">
                <a:solidFill>
                  <a:srgbClr val="FFFFFF"/>
                </a:solidFill>
                <a:latin typeface="Verdana" pitchFamily="34" charset="0"/>
                <a:ea typeface="新細明體" pitchFamily="18" charset="-120"/>
              </a:rPr>
              <a:t>Confidential</a:t>
            </a:r>
          </a:p>
        </p:txBody>
      </p:sp>
      <p:sp>
        <p:nvSpPr>
          <p:cNvPr id="4104" name="Title1"/>
          <p:cNvSpPr>
            <a:spLocks noGrp="1" noChangeArrowheads="1"/>
          </p:cNvSpPr>
          <p:nvPr>
            <p:ph type="title"/>
            <p:custDataLst>
              <p:tags r:id="rId10"/>
            </p:custDataLst>
          </p:nvPr>
        </p:nvSpPr>
        <p:spPr bwMode="gray">
          <a:xfrm>
            <a:off x="308021" y="156762"/>
            <a:ext cx="9741104" cy="711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64648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zh-TW" altLang="zh-TW" noProof="1" smtClean="0"/>
          </a:p>
        </p:txBody>
      </p:sp>
      <p:sp>
        <p:nvSpPr>
          <p:cNvPr id="4105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8040" y="1016803"/>
            <a:ext cx="9307077" cy="5207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2019" tIns="42019" rIns="42019" bIns="420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1" smtClean="0"/>
              <a:t>Click to edit master</a:t>
            </a:r>
            <a:r>
              <a:rPr lang="en-CA" altLang="zh-CN" smtClean="0"/>
              <a:t> </a:t>
            </a:r>
            <a:r>
              <a:rPr lang="en-CA" altLang="zh-TW" noProof="1" smtClean="0"/>
              <a:t>text styles</a:t>
            </a:r>
          </a:p>
          <a:p>
            <a:pPr lvl="1"/>
            <a:r>
              <a:rPr lang="en-CA" altLang="zh-TW" noProof="1" smtClean="0"/>
              <a:t>Second level</a:t>
            </a:r>
          </a:p>
          <a:p>
            <a:pPr lvl="2"/>
            <a:r>
              <a:rPr lang="en-CA" altLang="zh-TW" noProof="1" smtClean="0"/>
              <a:t>Third level</a:t>
            </a:r>
            <a:endParaRPr lang="en-CA" altLang="zh-CN" smtClean="0"/>
          </a:p>
          <a:p>
            <a:pPr lvl="3"/>
            <a:r>
              <a:rPr lang="en-CA" altLang="zh-CN" smtClean="0"/>
              <a:t>Fourth level</a:t>
            </a:r>
            <a:endParaRPr lang="en-CA" altLang="zh-TW" noProof="1" smtClean="0"/>
          </a:p>
        </p:txBody>
      </p:sp>
      <p:sp>
        <p:nvSpPr>
          <p:cNvPr id="1452045" name="Notes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08159" y="6230820"/>
            <a:ext cx="6365146" cy="138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 anchor="b">
            <a:spAutoFit/>
          </a:bodyPr>
          <a:lstStyle>
            <a:lvl1pPr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0863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15988" indent="-182563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84288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51000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082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654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226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798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t" hangingPunct="0">
              <a:defRPr/>
            </a:pPr>
            <a:endParaRPr kumimoji="0" lang="zh-TW" altLang="en-US" sz="900" noProof="1" smtClean="0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4107" name="Line 14"/>
          <p:cNvSpPr>
            <a:spLocks noChangeShapeType="1"/>
          </p:cNvSpPr>
          <p:nvPr/>
        </p:nvSpPr>
        <p:spPr bwMode="auto">
          <a:xfrm>
            <a:off x="206612" y="946785"/>
            <a:ext cx="9804107" cy="0"/>
          </a:xfrm>
          <a:prstGeom prst="line">
            <a:avLst/>
          </a:prstGeom>
          <a:noFill/>
          <a:ln w="19050">
            <a:solidFill>
              <a:srgbClr val="00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2019" tIns="42019" rIns="42019" bIns="42019" anchor="ctr"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4"/>
          </p:nvPr>
        </p:nvSpPr>
        <p:spPr>
          <a:xfrm>
            <a:off x="7530716" y="6756029"/>
            <a:ext cx="2352146" cy="383381"/>
          </a:xfrm>
          <a:prstGeom prst="rect">
            <a:avLst/>
          </a:prstGeom>
        </p:spPr>
        <p:txBody>
          <a:bodyPr vert="horz" lIns="90245" tIns="45123" rIns="90245" bIns="45123" rtlCol="0" anchor="ctr"/>
          <a:lstStyle>
            <a:lvl1pPr algn="r" defTabSz="901037">
              <a:defRPr sz="1200">
                <a:solidFill>
                  <a:schemeClr val="tx2"/>
                </a:solidFill>
                <a:latin typeface="Calibri" pitchFamily="34" charset="0"/>
                <a:ea typeface="新細明體" charset="-120"/>
              </a:defRPr>
            </a:lvl1pPr>
          </a:lstStyle>
          <a:p>
            <a:pPr>
              <a:defRPr/>
            </a:pPr>
            <a:fld id="{5C52FF02-C32C-4DE6-BBB5-2E8FEAE3A4B3}" type="slidenum">
              <a:rPr lang="zh-TW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558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177" r:id="rId1"/>
    <p:sldLayoutId id="2147500178" r:id="rId2"/>
    <p:sldLayoutId id="2147500179" r:id="rId3"/>
    <p:sldLayoutId id="2147500180" r:id="rId4"/>
    <p:sldLayoutId id="2147500181" r:id="rId5"/>
    <p:sldLayoutId id="2147500182" r:id="rId6"/>
    <p:sldLayoutId id="2147500183" r:id="rId7"/>
    <p:sldLayoutId id="2147500184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78979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+mj-lt"/>
          <a:ea typeface="+mj-ea"/>
          <a:cs typeface="+mj-cs"/>
        </a:defRPr>
      </a:lvl1pPr>
      <a:lvl2pPr algn="l" defTabSz="78979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2pPr>
      <a:lvl3pPr algn="l" defTabSz="78979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3pPr>
      <a:lvl4pPr algn="l" defTabSz="78979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4pPr>
      <a:lvl5pPr algn="l" defTabSz="78979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5pPr>
      <a:lvl6pPr marL="410519" algn="l" defTabSz="791101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6pPr>
      <a:lvl7pPr marL="821036" algn="l" defTabSz="791101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7pPr>
      <a:lvl8pPr marL="1231547" algn="l" defTabSz="791101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8pPr>
      <a:lvl9pPr marL="1642065" algn="l" defTabSz="791101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9pPr>
    </p:titleStyle>
    <p:bodyStyle>
      <a:lvl1pPr marL="242887" indent="-242887" algn="l" defTabSz="880680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Verdana" pitchFamily="34" charset="0"/>
        <a:buChar char="•"/>
        <a:defRPr sz="2200"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515554" indent="-106557" algn="l" defTabSz="88068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sz="2100"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944936" indent="-256996" algn="l" defTabSz="88068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arlett" pitchFamily="2" charset="2"/>
        <a:buChar char="8"/>
        <a:defRPr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300653" indent="-184929" algn="l" defTabSz="88068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1936872" indent="-303998" algn="l" defTabSz="880680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5pPr>
      <a:lvl6pPr marL="2347635" indent="-305040" algn="l" defTabSz="880899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6pPr>
      <a:lvl7pPr marL="2758180" indent="-305040" algn="l" defTabSz="880899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7pPr>
      <a:lvl8pPr marL="3168674" indent="-305040" algn="l" defTabSz="880899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8pPr>
      <a:lvl9pPr marL="3579196" indent="-305040" algn="l" defTabSz="880899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9pPr>
    </p:bodyStyle>
    <p:otherStyle>
      <a:defPPr>
        <a:defRPr lang="zh-TW"/>
      </a:defPPr>
      <a:lvl1pPr marL="0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0519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1036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1547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42065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2589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63101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73616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84126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62" name="Group 2"/>
          <p:cNvGrpSpPr>
            <a:grpSpLocks/>
          </p:cNvGrpSpPr>
          <p:nvPr/>
        </p:nvGrpSpPr>
        <p:grpSpPr bwMode="auto">
          <a:xfrm>
            <a:off x="4" y="6375437"/>
            <a:ext cx="10080625" cy="825475"/>
            <a:chOff x="0" y="4459"/>
            <a:chExt cx="6597" cy="484"/>
          </a:xfrm>
        </p:grpSpPr>
        <p:sp>
          <p:nvSpPr>
            <p:cNvPr id="1452035" name="Rectangle 3"/>
            <p:cNvSpPr>
              <a:spLocks noChangeArrowheads="1"/>
            </p:cNvSpPr>
            <p:nvPr userDrawn="1"/>
          </p:nvSpPr>
          <p:spPr bwMode="auto">
            <a:xfrm>
              <a:off x="0" y="4459"/>
              <a:ext cx="6597" cy="484"/>
            </a:xfrm>
            <a:prstGeom prst="rect">
              <a:avLst/>
            </a:prstGeom>
            <a:solidFill>
              <a:srgbClr val="4C9C95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 defTabSz="948185" eaLnBrk="0" hangingPunct="0">
                <a:defRPr/>
              </a:pPr>
              <a:endParaRPr kumimoji="0" lang="zh-TW" altLang="en-US" sz="2300" b="1">
                <a:solidFill>
                  <a:srgbClr val="000000"/>
                </a:solidFill>
                <a:ea typeface="標楷體"/>
              </a:endParaRPr>
            </a:p>
          </p:txBody>
        </p:sp>
        <p:sp>
          <p:nvSpPr>
            <p:cNvPr id="1452036" name="Rectangle 4"/>
            <p:cNvSpPr>
              <a:spLocks noChangeArrowheads="1"/>
            </p:cNvSpPr>
            <p:nvPr userDrawn="1"/>
          </p:nvSpPr>
          <p:spPr bwMode="auto">
            <a:xfrm>
              <a:off x="5824" y="4459"/>
              <a:ext cx="773" cy="484"/>
            </a:xfrm>
            <a:prstGeom prst="rect">
              <a:avLst/>
            </a:prstGeom>
            <a:solidFill>
              <a:srgbClr val="73B1AB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 defTabSz="948185" eaLnBrk="0" hangingPunct="0">
                <a:defRPr/>
              </a:pPr>
              <a:endParaRPr kumimoji="0" lang="zh-TW" altLang="en-US" sz="2300" b="1">
                <a:solidFill>
                  <a:srgbClr val="000000"/>
                </a:solidFill>
                <a:ea typeface="標楷體"/>
              </a:endParaRPr>
            </a:p>
          </p:txBody>
        </p:sp>
        <p:sp>
          <p:nvSpPr>
            <p:cNvPr id="1452037" name="Rectangle 5"/>
            <p:cNvSpPr>
              <a:spLocks noChangeArrowheads="1"/>
            </p:cNvSpPr>
            <p:nvPr userDrawn="1"/>
          </p:nvSpPr>
          <p:spPr bwMode="auto">
            <a:xfrm>
              <a:off x="0" y="4459"/>
              <a:ext cx="6597" cy="174"/>
            </a:xfrm>
            <a:prstGeom prst="rect">
              <a:avLst/>
            </a:prstGeom>
            <a:solidFill>
              <a:srgbClr val="80B8B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 defTabSz="948185" eaLnBrk="0" hangingPunct="0">
                <a:defRPr/>
              </a:pPr>
              <a:endParaRPr kumimoji="0" lang="zh-TW" altLang="en-US" sz="2300" b="1">
                <a:solidFill>
                  <a:srgbClr val="000000"/>
                </a:solidFill>
                <a:ea typeface="標楷體"/>
              </a:endParaRPr>
            </a:p>
          </p:txBody>
        </p:sp>
        <p:sp>
          <p:nvSpPr>
            <p:cNvPr id="1452038" name="Rectangle 6"/>
            <p:cNvSpPr>
              <a:spLocks noChangeArrowheads="1"/>
            </p:cNvSpPr>
            <p:nvPr userDrawn="1"/>
          </p:nvSpPr>
          <p:spPr bwMode="auto">
            <a:xfrm>
              <a:off x="5824" y="4459"/>
              <a:ext cx="773" cy="174"/>
            </a:xfrm>
            <a:prstGeom prst="rect">
              <a:avLst/>
            </a:prstGeom>
            <a:solidFill>
              <a:srgbClr val="99C6C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 defTabSz="948185" eaLnBrk="0" hangingPunct="0">
                <a:defRPr/>
              </a:pPr>
              <a:endParaRPr kumimoji="0" lang="zh-TW" altLang="en-US" sz="2300" b="1">
                <a:solidFill>
                  <a:srgbClr val="000000"/>
                </a:solidFill>
                <a:ea typeface="標楷體"/>
              </a:endParaRPr>
            </a:p>
          </p:txBody>
        </p:sp>
      </p:grpSp>
      <p:sp>
        <p:nvSpPr>
          <p:cNvPr id="1452040" name="Text Box 8"/>
          <p:cNvSpPr txBox="1">
            <a:spLocks noChangeArrowheads="1"/>
          </p:cNvSpPr>
          <p:nvPr/>
        </p:nvSpPr>
        <p:spPr bwMode="auto">
          <a:xfrm>
            <a:off x="3680388" y="6835092"/>
            <a:ext cx="2719868" cy="22560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6265" tIns="43132" rIns="86265" bIns="43132" anchor="ctr">
            <a:spAutoFit/>
          </a:bodyPr>
          <a:lstStyle/>
          <a:p>
            <a:pPr algn="ctr" defTabSz="948185" eaLnBrk="0" hangingPunct="0">
              <a:spcBef>
                <a:spcPct val="50000"/>
              </a:spcBef>
              <a:defRPr/>
            </a:pPr>
            <a:r>
              <a:rPr kumimoji="0" lang="zh-TW" altLang="en-US" sz="900" dirty="0">
                <a:solidFill>
                  <a:srgbClr val="FFFFFF"/>
                </a:solidFill>
                <a:latin typeface="Verdana" pitchFamily="34" charset="0"/>
              </a:rPr>
              <a:t>機密文件/</a:t>
            </a:r>
            <a:r>
              <a:rPr kumimoji="0" lang="en-US" altLang="zh-TW" sz="900" dirty="0">
                <a:solidFill>
                  <a:srgbClr val="FFFFFF"/>
                </a:solidFill>
                <a:latin typeface="Verdana" pitchFamily="34" charset="0"/>
              </a:rPr>
              <a:t>Confidential</a:t>
            </a:r>
          </a:p>
        </p:txBody>
      </p:sp>
      <p:sp>
        <p:nvSpPr>
          <p:cNvPr id="66564" name="Title1"/>
          <p:cNvSpPr>
            <a:spLocks noGrp="1" noChangeArrowheads="1"/>
          </p:cNvSpPr>
          <p:nvPr>
            <p:ph type="title"/>
            <p:custDataLst>
              <p:tags r:id="rId4"/>
            </p:custDataLst>
          </p:nvPr>
        </p:nvSpPr>
        <p:spPr bwMode="gray">
          <a:xfrm>
            <a:off x="309083" y="156809"/>
            <a:ext cx="9741436" cy="712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67925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zh-TW" altLang="zh-TW" noProof="1" smtClean="0"/>
          </a:p>
        </p:txBody>
      </p:sp>
      <p:sp>
        <p:nvSpPr>
          <p:cNvPr id="66565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9086" y="1016551"/>
            <a:ext cx="9307143" cy="520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4143" tIns="44143" rIns="44143" bIns="441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1" smtClean="0"/>
              <a:t>Click to edit master</a:t>
            </a:r>
            <a:r>
              <a:rPr lang="en-CA" altLang="zh-CN" smtClean="0"/>
              <a:t> </a:t>
            </a:r>
            <a:r>
              <a:rPr lang="en-CA" altLang="zh-TW" noProof="1" smtClean="0"/>
              <a:t>text styles</a:t>
            </a:r>
          </a:p>
          <a:p>
            <a:pPr lvl="1"/>
            <a:r>
              <a:rPr lang="en-CA" altLang="zh-TW" noProof="1" smtClean="0"/>
              <a:t>Second level</a:t>
            </a:r>
          </a:p>
          <a:p>
            <a:pPr lvl="2"/>
            <a:r>
              <a:rPr lang="en-CA" altLang="zh-TW" noProof="1" smtClean="0"/>
              <a:t>Third level</a:t>
            </a:r>
            <a:endParaRPr lang="en-CA" altLang="zh-CN" smtClean="0"/>
          </a:p>
          <a:p>
            <a:pPr lvl="3"/>
            <a:r>
              <a:rPr lang="en-CA" altLang="zh-CN" smtClean="0"/>
              <a:t>Fourth level</a:t>
            </a:r>
            <a:endParaRPr lang="en-CA" altLang="zh-TW" noProof="1" smtClean="0"/>
          </a:p>
        </p:txBody>
      </p:sp>
      <p:sp>
        <p:nvSpPr>
          <p:cNvPr id="1452043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4891" y="6775560"/>
            <a:ext cx="326511" cy="32093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none" lIns="0" tIns="41808" rIns="0" bIns="41808" numCol="1" anchor="ctr" anchorCtr="0" compatLnSpc="1">
            <a:prstTxWarp prst="textNoShape">
              <a:avLst/>
            </a:prstTxWarp>
          </a:bodyPr>
          <a:lstStyle>
            <a:lvl1pPr eaLnBrk="0" hangingPunct="0">
              <a:defRPr kumimoji="0" sz="900" noProof="1">
                <a:solidFill>
                  <a:srgbClr val="FFFFFF"/>
                </a:solidFill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fld id="{3352DD93-E748-4561-9B16-B7B0C45AAAFB}" type="slidenum">
              <a:rPr altLang="zh-TW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45204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801391" y="6787505"/>
            <a:ext cx="1477223" cy="319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none" lIns="0" tIns="41808" rIns="0" bIns="41808" numCol="1" anchor="ctr" anchorCtr="0" compatLnSpc="1">
            <a:prstTxWarp prst="textNoShape">
              <a:avLst/>
            </a:prstTxWarp>
          </a:bodyPr>
          <a:lstStyle>
            <a:lvl2pPr lvl="1" algn="r" eaLnBrk="0" hangingPunct="0">
              <a:defRPr kumimoji="0" sz="800" noProof="1">
                <a:solidFill>
                  <a:srgbClr val="FFFFFF"/>
                </a:solidFill>
                <a:latin typeface="Verdana" pitchFamily="34" charset="0"/>
                <a:ea typeface="標楷體" pitchFamily="65" charset="-120"/>
              </a:defRPr>
            </a:lvl2pPr>
          </a:lstStyle>
          <a:p>
            <a:pPr marL="425525" lvl="1" indent="2996">
              <a:defRPr/>
            </a:pPr>
            <a:endParaRPr lang="zh-TW" altLang="zh-TW"/>
          </a:p>
        </p:txBody>
      </p:sp>
      <p:sp>
        <p:nvSpPr>
          <p:cNvPr id="1452045" name="Notes" hidden="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09088" y="6231045"/>
            <a:ext cx="6363791" cy="138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 anchor="b">
            <a:spAutoFit/>
          </a:bodyPr>
          <a:lstStyle>
            <a:lvl1pPr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0863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15988" indent="-182563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84288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51000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082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654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226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798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t" hangingPunct="0">
              <a:defRPr/>
            </a:pPr>
            <a:endParaRPr kumimoji="0" lang="zh-TW" altLang="en-US" sz="900" noProof="1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1452046" name="Line 14"/>
          <p:cNvSpPr>
            <a:spLocks noChangeShapeType="1"/>
          </p:cNvSpPr>
          <p:nvPr/>
        </p:nvSpPr>
        <p:spPr bwMode="auto">
          <a:xfrm>
            <a:off x="207698" y="946387"/>
            <a:ext cx="9803249" cy="0"/>
          </a:xfrm>
          <a:prstGeom prst="line">
            <a:avLst/>
          </a:prstGeom>
          <a:noFill/>
          <a:ln w="19050">
            <a:solidFill>
              <a:srgbClr val="006666"/>
            </a:solidFill>
            <a:round/>
            <a:headEnd/>
            <a:tailEnd/>
          </a:ln>
          <a:effectLst/>
          <a:extLst/>
        </p:spPr>
        <p:txBody>
          <a:bodyPr lIns="44143" tIns="44143" rIns="44143" bIns="44143" anchor="ctr"/>
          <a:lstStyle/>
          <a:p>
            <a:pPr algn="ctr" defTabSz="948185" eaLnBrk="0" hangingPunct="0">
              <a:defRPr/>
            </a:pPr>
            <a:endParaRPr kumimoji="0" lang="zh-TW" altLang="en-US" sz="2300" b="1">
              <a:solidFill>
                <a:srgbClr val="000000"/>
              </a:solidFill>
              <a:ea typeface="標楷體"/>
            </a:endParaRPr>
          </a:p>
        </p:txBody>
      </p:sp>
      <p:sp>
        <p:nvSpPr>
          <p:cNvPr id="1452047" name="Line 15"/>
          <p:cNvSpPr>
            <a:spLocks noChangeShapeType="1"/>
          </p:cNvSpPr>
          <p:nvPr/>
        </p:nvSpPr>
        <p:spPr bwMode="auto">
          <a:xfrm>
            <a:off x="207698" y="946387"/>
            <a:ext cx="9803249" cy="0"/>
          </a:xfrm>
          <a:prstGeom prst="line">
            <a:avLst/>
          </a:prstGeom>
          <a:noFill/>
          <a:ln w="19050">
            <a:solidFill>
              <a:srgbClr val="006666"/>
            </a:solidFill>
            <a:round/>
            <a:headEnd/>
            <a:tailEnd/>
          </a:ln>
          <a:effectLst/>
          <a:extLst/>
        </p:spPr>
        <p:txBody>
          <a:bodyPr lIns="44143" tIns="44143" rIns="44143" bIns="44143" anchor="ctr"/>
          <a:lstStyle/>
          <a:p>
            <a:pPr algn="ctr" defTabSz="948185" eaLnBrk="0" hangingPunct="0">
              <a:defRPr/>
            </a:pPr>
            <a:endParaRPr kumimoji="0" lang="zh-TW" altLang="en-US" sz="2300" b="1">
              <a:solidFill>
                <a:srgbClr val="000000"/>
              </a:solidFill>
              <a:ea typeface="標楷體"/>
            </a:endParaRPr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356631" y="6851603"/>
            <a:ext cx="3575768" cy="153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>
            <a:spAutoFit/>
          </a:bodyPr>
          <a:lstStyle/>
          <a:p>
            <a:pPr defTabSz="1205080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GB" sz="1000" dirty="0">
                <a:solidFill>
                  <a:srgbClr val="FFFFFF"/>
                </a:solidFill>
                <a:latin typeface="Arial" pitchFamily="34" charset="0"/>
                <a:ea typeface="標楷體"/>
              </a:rPr>
              <a:t>© C</a:t>
            </a:r>
            <a:r>
              <a:rPr kumimoji="0" lang="en-GB" altLang="zh-TW" sz="1000" dirty="0">
                <a:solidFill>
                  <a:srgbClr val="FFFFFF"/>
                </a:solidFill>
                <a:latin typeface="Arial" pitchFamily="34" charset="0"/>
                <a:ea typeface="標楷體"/>
              </a:rPr>
              <a:t>TBC</a:t>
            </a:r>
            <a:endParaRPr kumimoji="0" lang="en-GB" sz="1000" dirty="0">
              <a:solidFill>
                <a:srgbClr val="FFFFFF"/>
              </a:solidFill>
              <a:latin typeface="Arial" pitchFamily="34" charset="0"/>
              <a:ea typeface="標楷體"/>
            </a:endParaRPr>
          </a:p>
        </p:txBody>
      </p:sp>
    </p:spTree>
    <p:extLst>
      <p:ext uri="{BB962C8B-B14F-4D97-AF65-F5344CB8AC3E}">
        <p14:creationId xmlns:p14="http://schemas.microsoft.com/office/powerpoint/2010/main" val="2283684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187" r:id="rId1"/>
    <p:sldLayoutId id="2147500188" r:id="rId2"/>
  </p:sldLayoutIdLst>
  <p:hf hdr="0" ftr="0" dt="0"/>
  <p:txStyles>
    <p:titleStyle>
      <a:lvl1pPr algn="l" defTabSz="830225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+mj-lt"/>
          <a:ea typeface="+mj-ea"/>
          <a:cs typeface="+mj-cs"/>
        </a:defRPr>
      </a:lvl1pPr>
      <a:lvl2pPr algn="l" defTabSz="830225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2pPr>
      <a:lvl3pPr algn="l" defTabSz="830225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3pPr>
      <a:lvl4pPr algn="l" defTabSz="830225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4pPr>
      <a:lvl5pPr algn="l" defTabSz="830225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5pPr>
      <a:lvl6pPr marL="431329" algn="l" defTabSz="831210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6pPr>
      <a:lvl7pPr marL="862654" algn="l" defTabSz="831210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7pPr>
      <a:lvl8pPr marL="1294002" algn="l" defTabSz="831210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8pPr>
      <a:lvl9pPr marL="1725315" algn="l" defTabSz="831210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9pPr>
    </p:titleStyle>
    <p:bodyStyle>
      <a:lvl1pPr marL="255910" indent="-255910" algn="l" defTabSz="925466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Verdana" pitchFamily="34" charset="0"/>
        <a:buChar char="•"/>
        <a:defRPr sz="2300" b="1">
          <a:solidFill>
            <a:schemeClr val="tx1"/>
          </a:solidFill>
          <a:latin typeface="+mn-lt"/>
          <a:ea typeface="+mn-ea"/>
          <a:cs typeface="+mn-cs"/>
        </a:defRPr>
      </a:lvl1pPr>
      <a:lvl2pPr marL="541561" indent="-111594" algn="l" defTabSz="925466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sz="2100" b="1">
          <a:solidFill>
            <a:schemeClr val="tx1"/>
          </a:solidFill>
          <a:latin typeface="+mn-lt"/>
          <a:ea typeface="+mn-ea"/>
        </a:defRPr>
      </a:lvl2pPr>
      <a:lvl3pPr marL="992400" indent="-270778" algn="l" defTabSz="925466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arlett" pitchFamily="2" charset="2"/>
        <a:buChar char="8"/>
        <a:defRPr sz="1900" b="1">
          <a:solidFill>
            <a:schemeClr val="tx1"/>
          </a:solidFill>
          <a:latin typeface="+mn-lt"/>
          <a:ea typeface="+mn-ea"/>
        </a:defRPr>
      </a:lvl3pPr>
      <a:lvl4pPr marL="1367335" indent="-193438" algn="l" defTabSz="925466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b="1">
          <a:solidFill>
            <a:schemeClr val="tx1"/>
          </a:solidFill>
          <a:latin typeface="+mn-lt"/>
          <a:ea typeface="+mn-ea"/>
        </a:defRPr>
      </a:lvl4pPr>
      <a:lvl5pPr marL="2033907" indent="-319885" algn="l" defTabSz="925466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5pPr>
      <a:lvl6pPr marL="2466659" indent="-320502" algn="l" defTabSz="925574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6pPr>
      <a:lvl7pPr marL="2897985" indent="-320502" algn="l" defTabSz="925574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7pPr>
      <a:lvl8pPr marL="3329325" indent="-320502" algn="l" defTabSz="925574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8pPr>
      <a:lvl9pPr marL="3760653" indent="-320502" algn="l" defTabSz="925574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9pPr>
    </p:bodyStyle>
    <p:otherStyle>
      <a:defPPr>
        <a:defRPr lang="zh-TW"/>
      </a:defPPr>
      <a:lvl1pPr marL="0" algn="l" defTabSz="86265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1329" algn="l" defTabSz="86265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2654" algn="l" defTabSz="86265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94002" algn="l" defTabSz="86265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25315" algn="l" defTabSz="86265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56643" algn="l" defTabSz="86265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87978" algn="l" defTabSz="86265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19300" algn="l" defTabSz="86265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50627" algn="l" defTabSz="86265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4" y="6375437"/>
            <a:ext cx="10080625" cy="825475"/>
          </a:xfrm>
          <a:prstGeom prst="rect">
            <a:avLst/>
          </a:prstGeom>
          <a:solidFill>
            <a:srgbClr val="4C9C95"/>
          </a:solidFill>
          <a:ln>
            <a:noFill/>
          </a:ln>
          <a:extLst/>
        </p:spPr>
        <p:txBody>
          <a:bodyPr lIns="82250" tIns="41126" rIns="82250" bIns="41126" anchor="ctr"/>
          <a:lstStyle/>
          <a:p>
            <a:pPr algn="ctr" defTabSz="902691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8899813" y="6375437"/>
            <a:ext cx="1180827" cy="825475"/>
          </a:xfrm>
          <a:prstGeom prst="rect">
            <a:avLst/>
          </a:prstGeom>
          <a:solidFill>
            <a:srgbClr val="73B1AB"/>
          </a:solidFill>
          <a:ln>
            <a:noFill/>
          </a:ln>
          <a:extLst/>
        </p:spPr>
        <p:txBody>
          <a:bodyPr lIns="82250" tIns="41126" rIns="82250" bIns="41126" anchor="ctr"/>
          <a:lstStyle/>
          <a:p>
            <a:pPr algn="ctr" defTabSz="902691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4" y="6375429"/>
            <a:ext cx="10080625" cy="297051"/>
          </a:xfrm>
          <a:prstGeom prst="rect">
            <a:avLst/>
          </a:prstGeom>
          <a:solidFill>
            <a:srgbClr val="80B8B3"/>
          </a:solidFill>
          <a:ln>
            <a:noFill/>
          </a:ln>
          <a:extLst/>
        </p:spPr>
        <p:txBody>
          <a:bodyPr wrap="none" lIns="82250" tIns="41126" rIns="82250" bIns="41126" anchor="ctr"/>
          <a:lstStyle/>
          <a:p>
            <a:pPr algn="ctr" defTabSz="902691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1" name="Rectangle 6"/>
          <p:cNvSpPr>
            <a:spLocks noChangeArrowheads="1"/>
          </p:cNvSpPr>
          <p:nvPr/>
        </p:nvSpPr>
        <p:spPr bwMode="auto">
          <a:xfrm>
            <a:off x="8899813" y="6375429"/>
            <a:ext cx="1180827" cy="297051"/>
          </a:xfrm>
          <a:prstGeom prst="rect">
            <a:avLst/>
          </a:prstGeom>
          <a:solidFill>
            <a:srgbClr val="99C6C2"/>
          </a:solidFill>
          <a:ln>
            <a:noFill/>
          </a:ln>
          <a:extLst/>
        </p:spPr>
        <p:txBody>
          <a:bodyPr wrap="none" lIns="82250" tIns="41126" rIns="82250" bIns="41126" anchor="ctr"/>
          <a:lstStyle/>
          <a:p>
            <a:pPr algn="ctr" defTabSz="902691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2" name="Rectangle 7"/>
          <p:cNvSpPr>
            <a:spLocks noChangeArrowheads="1"/>
          </p:cNvSpPr>
          <p:nvPr/>
        </p:nvSpPr>
        <p:spPr bwMode="auto">
          <a:xfrm>
            <a:off x="389918" y="6885604"/>
            <a:ext cx="3531388" cy="123111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>
            <a:spAutoFit/>
          </a:bodyPr>
          <a:lstStyle/>
          <a:p>
            <a:pPr defTabSz="941954" eaLnBrk="0" hangingPunct="0">
              <a:spcBef>
                <a:spcPct val="50000"/>
              </a:spcBef>
              <a:defRPr/>
            </a:pPr>
            <a:r>
              <a:rPr kumimoji="0" lang="en-GB" altLang="en-GB" sz="800">
                <a:solidFill>
                  <a:srgbClr val="FFFFFF"/>
                </a:solidFill>
                <a:latin typeface="Verdana" pitchFamily="34" charset="0"/>
              </a:rPr>
              <a:t>© C</a:t>
            </a:r>
            <a:r>
              <a:rPr kumimoji="0" lang="en-US" altLang="zh-TW" sz="800">
                <a:solidFill>
                  <a:srgbClr val="FFFFFF"/>
                </a:solidFill>
                <a:latin typeface="Verdana" pitchFamily="34" charset="0"/>
              </a:rPr>
              <a:t>TBC</a:t>
            </a:r>
            <a:r>
              <a:rPr kumimoji="0" lang="en-GB" altLang="en-GB" sz="800">
                <a:solidFill>
                  <a:srgbClr val="FFFFFF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3680388" y="6836366"/>
            <a:ext cx="2719868" cy="22155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2250" tIns="41126" rIns="82250" bIns="41126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9pPr>
          </a:lstStyle>
          <a:p>
            <a:pPr algn="ctr" defTabSz="904062" eaLnBrk="0" hangingPunct="0">
              <a:spcBef>
                <a:spcPct val="50000"/>
              </a:spcBef>
              <a:defRPr/>
            </a:pPr>
            <a:r>
              <a:rPr kumimoji="0" lang="zh-TW" altLang="en-US" sz="900" b="0" dirty="0" smtClean="0">
                <a:solidFill>
                  <a:srgbClr val="FFFFFF"/>
                </a:solidFill>
                <a:latin typeface="Verdana" pitchFamily="34" charset="0"/>
                <a:ea typeface="新細明體" pitchFamily="18" charset="-120"/>
              </a:rPr>
              <a:t>機密文件/</a:t>
            </a:r>
            <a:r>
              <a:rPr kumimoji="0" lang="en-US" altLang="zh-TW" sz="900" b="0" dirty="0" smtClean="0">
                <a:solidFill>
                  <a:srgbClr val="FFFFFF"/>
                </a:solidFill>
                <a:latin typeface="Verdana" pitchFamily="34" charset="0"/>
                <a:ea typeface="新細明體" pitchFamily="18" charset="-120"/>
              </a:rPr>
              <a:t>Confidential</a:t>
            </a:r>
          </a:p>
        </p:txBody>
      </p:sp>
      <p:sp>
        <p:nvSpPr>
          <p:cNvPr id="9224" name="Title1"/>
          <p:cNvSpPr>
            <a:spLocks noGrp="1" noChangeArrowheads="1"/>
          </p:cNvSpPr>
          <p:nvPr>
            <p:ph type="title"/>
            <p:custDataLst>
              <p:tags r:id="rId10"/>
            </p:custDataLst>
          </p:nvPr>
        </p:nvSpPr>
        <p:spPr bwMode="gray">
          <a:xfrm>
            <a:off x="309083" y="156809"/>
            <a:ext cx="9741436" cy="712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64767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zh-TW" altLang="zh-TW" noProof="1" smtClean="0"/>
          </a:p>
        </p:txBody>
      </p:sp>
      <p:sp>
        <p:nvSpPr>
          <p:cNvPr id="9225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9082" y="1016551"/>
            <a:ext cx="9305558" cy="520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2098" tIns="42098" rIns="42098" bIns="420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1" smtClean="0"/>
              <a:t>Click to edit master</a:t>
            </a:r>
            <a:r>
              <a:rPr lang="en-CA" altLang="zh-CN" smtClean="0"/>
              <a:t> </a:t>
            </a:r>
            <a:r>
              <a:rPr lang="en-CA" altLang="zh-TW" noProof="1" smtClean="0"/>
              <a:t>text styles</a:t>
            </a:r>
          </a:p>
          <a:p>
            <a:pPr lvl="1"/>
            <a:r>
              <a:rPr lang="en-CA" altLang="zh-TW" noProof="1" smtClean="0"/>
              <a:t>Second level</a:t>
            </a:r>
          </a:p>
          <a:p>
            <a:pPr lvl="2"/>
            <a:r>
              <a:rPr lang="en-CA" altLang="zh-TW" noProof="1" smtClean="0"/>
              <a:t>Third level</a:t>
            </a:r>
            <a:endParaRPr lang="en-CA" altLang="zh-CN" smtClean="0"/>
          </a:p>
          <a:p>
            <a:pPr lvl="3"/>
            <a:r>
              <a:rPr lang="en-CA" altLang="zh-CN" smtClean="0"/>
              <a:t>Fourth level</a:t>
            </a:r>
            <a:endParaRPr lang="en-CA" altLang="zh-TW" noProof="1" smtClean="0"/>
          </a:p>
        </p:txBody>
      </p:sp>
      <p:sp>
        <p:nvSpPr>
          <p:cNvPr id="1452045" name="Notes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09088" y="6230958"/>
            <a:ext cx="6363791" cy="138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 anchor="b">
            <a:spAutoFit/>
          </a:bodyPr>
          <a:lstStyle>
            <a:lvl1pPr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0863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15988" indent="-182563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84288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51000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082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654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226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798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t" hangingPunct="0">
              <a:defRPr/>
            </a:pPr>
            <a:endParaRPr kumimoji="0" lang="zh-TW" altLang="en-US" sz="900" noProof="1" smtClean="0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4107" name="Line 14"/>
          <p:cNvSpPr>
            <a:spLocks noChangeShapeType="1"/>
          </p:cNvSpPr>
          <p:nvPr/>
        </p:nvSpPr>
        <p:spPr bwMode="auto">
          <a:xfrm>
            <a:off x="206057" y="946387"/>
            <a:ext cx="9804835" cy="0"/>
          </a:xfrm>
          <a:prstGeom prst="line">
            <a:avLst/>
          </a:prstGeom>
          <a:noFill/>
          <a:ln w="19050">
            <a:solidFill>
              <a:srgbClr val="006666"/>
            </a:solidFill>
            <a:round/>
            <a:headEnd/>
            <a:tailEnd/>
          </a:ln>
          <a:extLst/>
        </p:spPr>
        <p:txBody>
          <a:bodyPr lIns="42098" tIns="42098" rIns="42098" bIns="42098" anchor="ctr"/>
          <a:lstStyle/>
          <a:p>
            <a:pPr>
              <a:defRPr/>
            </a:pPr>
            <a:endParaRPr lang="zh-TW" altLang="en-US" sz="1700">
              <a:solidFill>
                <a:srgbClr val="000000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4"/>
          </p:nvPr>
        </p:nvSpPr>
        <p:spPr>
          <a:xfrm>
            <a:off x="7531938" y="6756069"/>
            <a:ext cx="2352146" cy="383630"/>
          </a:xfrm>
          <a:prstGeom prst="rect">
            <a:avLst/>
          </a:prstGeom>
        </p:spPr>
        <p:txBody>
          <a:bodyPr vert="horz" wrap="square" lIns="90422" tIns="45207" rIns="90422" bIns="45207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F8684D93-15F4-4E83-82B2-6CFC2C4E9E17}" type="slidenum">
              <a:rPr lang="zh-TW" altLang="en-US">
                <a:ea typeface="新細明體" charset="-120"/>
              </a:rPr>
              <a:pPr>
                <a:defRPr/>
              </a:pPr>
              <a:t>‹#›</a:t>
            </a:fld>
            <a:endParaRPr lang="en-US" altLang="zh-TW"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8120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190" r:id="rId1"/>
    <p:sldLayoutId id="2147500191" r:id="rId2"/>
    <p:sldLayoutId id="2147500192" r:id="rId3"/>
    <p:sldLayoutId id="2147500193" r:id="rId4"/>
    <p:sldLayoutId id="2147500194" r:id="rId5"/>
    <p:sldLayoutId id="2147500195" r:id="rId6"/>
    <p:sldLayoutId id="2147500196" r:id="rId7"/>
    <p:sldLayoutId id="2147500197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789362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+mj-lt"/>
          <a:ea typeface="+mj-ea"/>
          <a:cs typeface="+mj-cs"/>
        </a:defRPr>
      </a:lvl1pPr>
      <a:lvl2pPr algn="l" defTabSz="789362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2pPr>
      <a:lvl3pPr algn="l" defTabSz="789362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3pPr>
      <a:lvl4pPr algn="l" defTabSz="789362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4pPr>
      <a:lvl5pPr algn="l" defTabSz="789362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5pPr>
      <a:lvl6pPr marL="411272" algn="l" defTabSz="792552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6pPr>
      <a:lvl7pPr marL="822546" algn="l" defTabSz="792552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7pPr>
      <a:lvl8pPr marL="1233807" algn="l" defTabSz="792552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8pPr>
      <a:lvl9pPr marL="1645064" algn="l" defTabSz="792552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9pPr>
    </p:titleStyle>
    <p:bodyStyle>
      <a:lvl1pPr marL="241274" indent="-241274" algn="l" defTabSz="880214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Verdana" pitchFamily="34" charset="0"/>
        <a:buChar char="•"/>
        <a:defRPr sz="2200"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513833" indent="-104255" algn="l" defTabSz="880214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sz="2100"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944260" indent="-254683" algn="l" defTabSz="880214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arlett" pitchFamily="2" charset="2"/>
        <a:buChar char="8"/>
        <a:defRPr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301713" indent="-183188" algn="l" defTabSz="880214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1939153" indent="-302340" algn="l" defTabSz="880214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5pPr>
      <a:lvl6pPr marL="2351937" indent="-305598" algn="l" defTabSz="882512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6pPr>
      <a:lvl7pPr marL="2763219" indent="-305598" algn="l" defTabSz="882512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7pPr>
      <a:lvl8pPr marL="3174477" indent="-305598" algn="l" defTabSz="882512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8pPr>
      <a:lvl9pPr marL="3585751" indent="-305598" algn="l" defTabSz="882512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9pPr>
    </p:bodyStyle>
    <p:otherStyle>
      <a:defPPr>
        <a:defRPr lang="zh-TW"/>
      </a:defPPr>
      <a:lvl1pPr marL="0" algn="l" defTabSz="82254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1272" algn="l" defTabSz="82254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546" algn="l" defTabSz="82254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3807" algn="l" defTabSz="82254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064" algn="l" defTabSz="82254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6345" algn="l" defTabSz="82254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67614" algn="l" defTabSz="82254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78879" algn="l" defTabSz="82254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90158" algn="l" defTabSz="82254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62" name="Group 2"/>
          <p:cNvGrpSpPr>
            <a:grpSpLocks/>
          </p:cNvGrpSpPr>
          <p:nvPr/>
        </p:nvGrpSpPr>
        <p:grpSpPr bwMode="auto">
          <a:xfrm>
            <a:off x="4" y="6375437"/>
            <a:ext cx="10080625" cy="825475"/>
            <a:chOff x="0" y="4459"/>
            <a:chExt cx="6597" cy="484"/>
          </a:xfrm>
        </p:grpSpPr>
        <p:sp>
          <p:nvSpPr>
            <p:cNvPr id="1452035" name="Rectangle 3"/>
            <p:cNvSpPr>
              <a:spLocks noChangeArrowheads="1"/>
            </p:cNvSpPr>
            <p:nvPr userDrawn="1"/>
          </p:nvSpPr>
          <p:spPr bwMode="auto">
            <a:xfrm>
              <a:off x="0" y="4459"/>
              <a:ext cx="6597" cy="484"/>
            </a:xfrm>
            <a:prstGeom prst="rect">
              <a:avLst/>
            </a:prstGeom>
            <a:solidFill>
              <a:srgbClr val="4C9C95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 defTabSz="950107" eaLnBrk="0" hangingPunct="0">
                <a:defRPr/>
              </a:pPr>
              <a:endParaRPr kumimoji="0" lang="zh-TW" altLang="en-US" sz="2300" b="1">
                <a:solidFill>
                  <a:srgbClr val="000000"/>
                </a:solidFill>
                <a:ea typeface="標楷體"/>
              </a:endParaRPr>
            </a:p>
          </p:txBody>
        </p:sp>
        <p:sp>
          <p:nvSpPr>
            <p:cNvPr id="1452036" name="Rectangle 4"/>
            <p:cNvSpPr>
              <a:spLocks noChangeArrowheads="1"/>
            </p:cNvSpPr>
            <p:nvPr userDrawn="1"/>
          </p:nvSpPr>
          <p:spPr bwMode="auto">
            <a:xfrm>
              <a:off x="5824" y="4459"/>
              <a:ext cx="773" cy="484"/>
            </a:xfrm>
            <a:prstGeom prst="rect">
              <a:avLst/>
            </a:prstGeom>
            <a:solidFill>
              <a:srgbClr val="73B1AB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 defTabSz="950107" eaLnBrk="0" hangingPunct="0">
                <a:defRPr/>
              </a:pPr>
              <a:endParaRPr kumimoji="0" lang="zh-TW" altLang="en-US" sz="2300" b="1">
                <a:solidFill>
                  <a:srgbClr val="000000"/>
                </a:solidFill>
                <a:ea typeface="標楷體"/>
              </a:endParaRPr>
            </a:p>
          </p:txBody>
        </p:sp>
        <p:sp>
          <p:nvSpPr>
            <p:cNvPr id="1452037" name="Rectangle 5"/>
            <p:cNvSpPr>
              <a:spLocks noChangeArrowheads="1"/>
            </p:cNvSpPr>
            <p:nvPr userDrawn="1"/>
          </p:nvSpPr>
          <p:spPr bwMode="auto">
            <a:xfrm>
              <a:off x="0" y="4459"/>
              <a:ext cx="6597" cy="174"/>
            </a:xfrm>
            <a:prstGeom prst="rect">
              <a:avLst/>
            </a:prstGeom>
            <a:solidFill>
              <a:srgbClr val="80B8B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 defTabSz="950107" eaLnBrk="0" hangingPunct="0">
                <a:defRPr/>
              </a:pPr>
              <a:endParaRPr kumimoji="0" lang="zh-TW" altLang="en-US" sz="2300" b="1">
                <a:solidFill>
                  <a:srgbClr val="000000"/>
                </a:solidFill>
                <a:ea typeface="標楷體"/>
              </a:endParaRPr>
            </a:p>
          </p:txBody>
        </p:sp>
        <p:sp>
          <p:nvSpPr>
            <p:cNvPr id="1452038" name="Rectangle 6"/>
            <p:cNvSpPr>
              <a:spLocks noChangeArrowheads="1"/>
            </p:cNvSpPr>
            <p:nvPr userDrawn="1"/>
          </p:nvSpPr>
          <p:spPr bwMode="auto">
            <a:xfrm>
              <a:off x="5824" y="4459"/>
              <a:ext cx="773" cy="174"/>
            </a:xfrm>
            <a:prstGeom prst="rect">
              <a:avLst/>
            </a:prstGeom>
            <a:solidFill>
              <a:srgbClr val="99C6C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 defTabSz="950107" eaLnBrk="0" hangingPunct="0">
                <a:defRPr/>
              </a:pPr>
              <a:endParaRPr kumimoji="0" lang="zh-TW" altLang="en-US" sz="2300" b="1">
                <a:solidFill>
                  <a:srgbClr val="000000"/>
                </a:solidFill>
                <a:ea typeface="標楷體"/>
              </a:endParaRPr>
            </a:p>
          </p:txBody>
        </p:sp>
      </p:grpSp>
      <p:sp>
        <p:nvSpPr>
          <p:cNvPr id="1452040" name="Text Box 8"/>
          <p:cNvSpPr txBox="1">
            <a:spLocks noChangeArrowheads="1"/>
          </p:cNvSpPr>
          <p:nvPr/>
        </p:nvSpPr>
        <p:spPr bwMode="auto">
          <a:xfrm>
            <a:off x="3680388" y="6835004"/>
            <a:ext cx="2719868" cy="22578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6441" tIns="43220" rIns="86441" bIns="43220" anchor="ctr">
            <a:spAutoFit/>
          </a:bodyPr>
          <a:lstStyle/>
          <a:p>
            <a:pPr algn="ctr" defTabSz="950107" eaLnBrk="0" hangingPunct="0">
              <a:spcBef>
                <a:spcPct val="50000"/>
              </a:spcBef>
              <a:defRPr/>
            </a:pPr>
            <a:r>
              <a:rPr kumimoji="0" lang="zh-TW" altLang="en-US" sz="900" dirty="0">
                <a:solidFill>
                  <a:srgbClr val="FFFFFF"/>
                </a:solidFill>
                <a:latin typeface="Verdana" pitchFamily="34" charset="0"/>
              </a:rPr>
              <a:t>機密文件/</a:t>
            </a:r>
            <a:r>
              <a:rPr kumimoji="0" lang="en-US" altLang="zh-TW" sz="900" dirty="0">
                <a:solidFill>
                  <a:srgbClr val="FFFFFF"/>
                </a:solidFill>
                <a:latin typeface="Verdana" pitchFamily="34" charset="0"/>
              </a:rPr>
              <a:t>Confidential</a:t>
            </a:r>
          </a:p>
        </p:txBody>
      </p:sp>
      <p:sp>
        <p:nvSpPr>
          <p:cNvPr id="66564" name="Title1"/>
          <p:cNvSpPr>
            <a:spLocks noGrp="1" noChangeArrowheads="1"/>
          </p:cNvSpPr>
          <p:nvPr>
            <p:ph type="title"/>
            <p:custDataLst>
              <p:tags r:id="rId4"/>
            </p:custDataLst>
          </p:nvPr>
        </p:nvSpPr>
        <p:spPr bwMode="gray">
          <a:xfrm>
            <a:off x="309083" y="156799"/>
            <a:ext cx="9741436" cy="712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68063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zh-TW" altLang="zh-TW" noProof="1" smtClean="0"/>
          </a:p>
        </p:txBody>
      </p:sp>
      <p:sp>
        <p:nvSpPr>
          <p:cNvPr id="66565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9086" y="1016551"/>
            <a:ext cx="9307143" cy="520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4234" tIns="44234" rIns="44234" bIns="442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1" smtClean="0"/>
              <a:t>Click to edit master</a:t>
            </a:r>
            <a:r>
              <a:rPr lang="en-CA" altLang="zh-CN" smtClean="0"/>
              <a:t> </a:t>
            </a:r>
            <a:r>
              <a:rPr lang="en-CA" altLang="zh-TW" noProof="1" smtClean="0"/>
              <a:t>text styles</a:t>
            </a:r>
          </a:p>
          <a:p>
            <a:pPr lvl="1"/>
            <a:r>
              <a:rPr lang="en-CA" altLang="zh-TW" noProof="1" smtClean="0"/>
              <a:t>Second level</a:t>
            </a:r>
          </a:p>
          <a:p>
            <a:pPr lvl="2"/>
            <a:r>
              <a:rPr lang="en-CA" altLang="zh-TW" noProof="1" smtClean="0"/>
              <a:t>Third level</a:t>
            </a:r>
            <a:endParaRPr lang="en-CA" altLang="zh-CN" smtClean="0"/>
          </a:p>
          <a:p>
            <a:pPr lvl="3"/>
            <a:r>
              <a:rPr lang="en-CA" altLang="zh-CN" smtClean="0"/>
              <a:t>Fourth level</a:t>
            </a:r>
            <a:endParaRPr lang="en-CA" altLang="zh-TW" noProof="1" smtClean="0"/>
          </a:p>
        </p:txBody>
      </p:sp>
      <p:sp>
        <p:nvSpPr>
          <p:cNvPr id="1452043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4868" y="6775539"/>
            <a:ext cx="326511" cy="32093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none" lIns="0" tIns="41894" rIns="0" bIns="41894" numCol="1" anchor="ctr" anchorCtr="0" compatLnSpc="1">
            <a:prstTxWarp prst="textNoShape">
              <a:avLst/>
            </a:prstTxWarp>
          </a:bodyPr>
          <a:lstStyle>
            <a:lvl1pPr eaLnBrk="0" hangingPunct="0">
              <a:defRPr kumimoji="0" sz="900" noProof="1">
                <a:solidFill>
                  <a:srgbClr val="FFFFFF"/>
                </a:solidFill>
                <a:latin typeface="Verdana" pitchFamily="34" charset="0"/>
                <a:ea typeface="標楷體" pitchFamily="65" charset="-120"/>
              </a:defRPr>
            </a:lvl1pPr>
          </a:lstStyle>
          <a:p>
            <a:pPr>
              <a:defRPr/>
            </a:pPr>
            <a:fld id="{3352DD93-E748-4561-9B16-B7B0C45AAAFB}" type="slidenum">
              <a:rPr altLang="zh-TW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45204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801391" y="6787483"/>
            <a:ext cx="1477223" cy="319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none" lIns="0" tIns="41894" rIns="0" bIns="41894" numCol="1" anchor="ctr" anchorCtr="0" compatLnSpc="1">
            <a:prstTxWarp prst="textNoShape">
              <a:avLst/>
            </a:prstTxWarp>
          </a:bodyPr>
          <a:lstStyle>
            <a:lvl2pPr lvl="1" algn="r" eaLnBrk="0" hangingPunct="0">
              <a:defRPr kumimoji="0" sz="800" noProof="1">
                <a:solidFill>
                  <a:srgbClr val="FFFFFF"/>
                </a:solidFill>
                <a:latin typeface="Verdana" pitchFamily="34" charset="0"/>
                <a:ea typeface="標楷體" pitchFamily="65" charset="-120"/>
              </a:defRPr>
            </a:lvl2pPr>
          </a:lstStyle>
          <a:p>
            <a:pPr marL="426389" lvl="1" indent="2996">
              <a:defRPr/>
            </a:pPr>
            <a:endParaRPr lang="zh-TW" altLang="zh-TW"/>
          </a:p>
        </p:txBody>
      </p:sp>
      <p:sp>
        <p:nvSpPr>
          <p:cNvPr id="1452045" name="Notes" hidden="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09088" y="6231020"/>
            <a:ext cx="6363791" cy="138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 anchor="b">
            <a:spAutoFit/>
          </a:bodyPr>
          <a:lstStyle>
            <a:lvl1pPr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0863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15988" indent="-182563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84288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51000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082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654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226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798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t" hangingPunct="0">
              <a:defRPr/>
            </a:pPr>
            <a:endParaRPr kumimoji="0" lang="zh-TW" altLang="en-US" sz="900" noProof="1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1452046" name="Line 14"/>
          <p:cNvSpPr>
            <a:spLocks noChangeShapeType="1"/>
          </p:cNvSpPr>
          <p:nvPr/>
        </p:nvSpPr>
        <p:spPr bwMode="auto">
          <a:xfrm>
            <a:off x="207677" y="946387"/>
            <a:ext cx="9803249" cy="0"/>
          </a:xfrm>
          <a:prstGeom prst="line">
            <a:avLst/>
          </a:prstGeom>
          <a:noFill/>
          <a:ln w="19050">
            <a:solidFill>
              <a:srgbClr val="006666"/>
            </a:solidFill>
            <a:round/>
            <a:headEnd/>
            <a:tailEnd/>
          </a:ln>
          <a:effectLst/>
          <a:extLst/>
        </p:spPr>
        <p:txBody>
          <a:bodyPr lIns="44234" tIns="44234" rIns="44234" bIns="44234" anchor="ctr"/>
          <a:lstStyle/>
          <a:p>
            <a:pPr algn="ctr" defTabSz="950107" eaLnBrk="0" hangingPunct="0">
              <a:defRPr/>
            </a:pPr>
            <a:endParaRPr kumimoji="0" lang="zh-TW" altLang="en-US" sz="2300" b="1">
              <a:solidFill>
                <a:srgbClr val="000000"/>
              </a:solidFill>
              <a:ea typeface="標楷體"/>
            </a:endParaRPr>
          </a:p>
        </p:txBody>
      </p:sp>
      <p:sp>
        <p:nvSpPr>
          <p:cNvPr id="1452047" name="Line 15"/>
          <p:cNvSpPr>
            <a:spLocks noChangeShapeType="1"/>
          </p:cNvSpPr>
          <p:nvPr/>
        </p:nvSpPr>
        <p:spPr bwMode="auto">
          <a:xfrm>
            <a:off x="207677" y="946387"/>
            <a:ext cx="9803249" cy="0"/>
          </a:xfrm>
          <a:prstGeom prst="line">
            <a:avLst/>
          </a:prstGeom>
          <a:noFill/>
          <a:ln w="19050">
            <a:solidFill>
              <a:srgbClr val="006666"/>
            </a:solidFill>
            <a:round/>
            <a:headEnd/>
            <a:tailEnd/>
          </a:ln>
          <a:effectLst/>
          <a:extLst/>
        </p:spPr>
        <p:txBody>
          <a:bodyPr lIns="44234" tIns="44234" rIns="44234" bIns="44234" anchor="ctr"/>
          <a:lstStyle/>
          <a:p>
            <a:pPr algn="ctr" defTabSz="950107" eaLnBrk="0" hangingPunct="0">
              <a:defRPr/>
            </a:pPr>
            <a:endParaRPr kumimoji="0" lang="zh-TW" altLang="en-US" sz="2300" b="1">
              <a:solidFill>
                <a:srgbClr val="000000"/>
              </a:solidFill>
              <a:ea typeface="標楷體"/>
            </a:endParaRPr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356631" y="6851603"/>
            <a:ext cx="3575768" cy="153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>
            <a:spAutoFit/>
          </a:bodyPr>
          <a:lstStyle/>
          <a:p>
            <a:pPr defTabSz="1207527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GB" sz="1000" dirty="0">
                <a:solidFill>
                  <a:srgbClr val="FFFFFF"/>
                </a:solidFill>
                <a:latin typeface="Arial" pitchFamily="34" charset="0"/>
                <a:ea typeface="標楷體"/>
              </a:rPr>
              <a:t>© C</a:t>
            </a:r>
            <a:r>
              <a:rPr kumimoji="0" lang="en-GB" altLang="zh-TW" sz="1000" dirty="0">
                <a:solidFill>
                  <a:srgbClr val="FFFFFF"/>
                </a:solidFill>
                <a:latin typeface="Arial" pitchFamily="34" charset="0"/>
                <a:ea typeface="標楷體"/>
              </a:rPr>
              <a:t>TBC</a:t>
            </a:r>
            <a:endParaRPr kumimoji="0" lang="en-GB" sz="1000" dirty="0">
              <a:solidFill>
                <a:srgbClr val="FFFFFF"/>
              </a:solidFill>
              <a:latin typeface="Arial" pitchFamily="34" charset="0"/>
              <a:ea typeface="標楷體"/>
            </a:endParaRPr>
          </a:p>
        </p:txBody>
      </p:sp>
    </p:spTree>
    <p:extLst>
      <p:ext uri="{BB962C8B-B14F-4D97-AF65-F5344CB8AC3E}">
        <p14:creationId xmlns:p14="http://schemas.microsoft.com/office/powerpoint/2010/main" val="893393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00" r:id="rId1"/>
    <p:sldLayoutId id="2147500201" r:id="rId2"/>
  </p:sldLayoutIdLst>
  <p:hf hdr="0" ftr="0" dt="0"/>
  <p:txStyles>
    <p:titleStyle>
      <a:lvl1pPr algn="l" defTabSz="831911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+mj-lt"/>
          <a:ea typeface="+mj-ea"/>
          <a:cs typeface="+mj-cs"/>
        </a:defRPr>
      </a:lvl1pPr>
      <a:lvl2pPr algn="l" defTabSz="831911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2pPr>
      <a:lvl3pPr algn="l" defTabSz="831911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3pPr>
      <a:lvl4pPr algn="l" defTabSz="831911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4pPr>
      <a:lvl5pPr algn="l" defTabSz="831911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5pPr>
      <a:lvl6pPr marL="432205" algn="l" defTabSz="832897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6pPr>
      <a:lvl7pPr marL="864406" algn="l" defTabSz="832897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7pPr>
      <a:lvl8pPr marL="1296622" algn="l" defTabSz="832897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8pPr>
      <a:lvl9pPr marL="1728818" algn="l" defTabSz="832897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9pPr>
    </p:titleStyle>
    <p:bodyStyle>
      <a:lvl1pPr marL="256430" indent="-256430" algn="l" defTabSz="927335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Verdana" pitchFamily="34" charset="0"/>
        <a:buChar char="•"/>
        <a:defRPr sz="2300" b="1">
          <a:solidFill>
            <a:schemeClr val="tx1"/>
          </a:solidFill>
          <a:latin typeface="+mn-lt"/>
          <a:ea typeface="+mn-ea"/>
          <a:cs typeface="+mn-cs"/>
        </a:defRPr>
      </a:lvl1pPr>
      <a:lvl2pPr marL="542658" indent="-111818" algn="l" defTabSz="927335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sz="2100" b="1">
          <a:solidFill>
            <a:schemeClr val="tx1"/>
          </a:solidFill>
          <a:latin typeface="+mn-lt"/>
          <a:ea typeface="+mn-ea"/>
        </a:defRPr>
      </a:lvl2pPr>
      <a:lvl3pPr marL="994416" indent="-271329" algn="l" defTabSz="927335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arlett" pitchFamily="2" charset="2"/>
        <a:buChar char="8"/>
        <a:defRPr sz="1900" b="1">
          <a:solidFill>
            <a:schemeClr val="tx1"/>
          </a:solidFill>
          <a:latin typeface="+mn-lt"/>
          <a:ea typeface="+mn-ea"/>
        </a:defRPr>
      </a:lvl3pPr>
      <a:lvl4pPr marL="1370111" indent="-193827" algn="l" defTabSz="927335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b="1">
          <a:solidFill>
            <a:schemeClr val="tx1"/>
          </a:solidFill>
          <a:latin typeface="+mn-lt"/>
          <a:ea typeface="+mn-ea"/>
        </a:defRPr>
      </a:lvl4pPr>
      <a:lvl5pPr marL="2038034" indent="-320536" algn="l" defTabSz="927335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5pPr>
      <a:lvl6pPr marL="2471670" indent="-321153" algn="l" defTabSz="927449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6pPr>
      <a:lvl7pPr marL="2903872" indent="-321153" algn="l" defTabSz="927449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7pPr>
      <a:lvl8pPr marL="3336083" indent="-321153" algn="l" defTabSz="927449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8pPr>
      <a:lvl9pPr marL="3768286" indent="-321153" algn="l" defTabSz="927449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9pPr>
    </p:bodyStyle>
    <p:otherStyle>
      <a:defPPr>
        <a:defRPr lang="zh-TW"/>
      </a:defPPr>
      <a:lvl1pPr marL="0" algn="l" defTabSz="86440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2205" algn="l" defTabSz="86440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4406" algn="l" defTabSz="86440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96622" algn="l" defTabSz="86440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28818" algn="l" defTabSz="86440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61024" algn="l" defTabSz="86440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93231" algn="l" defTabSz="86440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25432" algn="l" defTabSz="86440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57634" algn="l" defTabSz="86440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4" y="6375799"/>
            <a:ext cx="10080625" cy="825103"/>
          </a:xfrm>
          <a:prstGeom prst="rect">
            <a:avLst/>
          </a:prstGeom>
          <a:solidFill>
            <a:srgbClr val="4C9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8899451" y="6375799"/>
            <a:ext cx="1181323" cy="825103"/>
          </a:xfrm>
          <a:prstGeom prst="rect">
            <a:avLst/>
          </a:prstGeom>
          <a:solidFill>
            <a:srgbClr val="73B1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4" y="6375848"/>
            <a:ext cx="10080625" cy="296704"/>
          </a:xfrm>
          <a:prstGeom prst="rect">
            <a:avLst/>
          </a:prstGeom>
          <a:solidFill>
            <a:srgbClr val="80B8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1" name="Rectangle 6"/>
          <p:cNvSpPr>
            <a:spLocks noChangeArrowheads="1"/>
          </p:cNvSpPr>
          <p:nvPr/>
        </p:nvSpPr>
        <p:spPr bwMode="auto">
          <a:xfrm>
            <a:off x="8899451" y="6375848"/>
            <a:ext cx="1181323" cy="296704"/>
          </a:xfrm>
          <a:prstGeom prst="rect">
            <a:avLst/>
          </a:prstGeom>
          <a:solidFill>
            <a:srgbClr val="99C6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2" name="Rectangle 7"/>
          <p:cNvSpPr>
            <a:spLocks noChangeArrowheads="1"/>
          </p:cNvSpPr>
          <p:nvPr/>
        </p:nvSpPr>
        <p:spPr bwMode="auto">
          <a:xfrm>
            <a:off x="388529" y="6886045"/>
            <a:ext cx="353171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defTabSz="940229" eaLnBrk="0" hangingPunct="0">
              <a:spcBef>
                <a:spcPct val="50000"/>
              </a:spcBef>
            </a:pPr>
            <a:r>
              <a:rPr kumimoji="0" lang="en-GB" altLang="en-GB" sz="800">
                <a:solidFill>
                  <a:srgbClr val="FFFFFF"/>
                </a:solidFill>
                <a:latin typeface="Verdana" pitchFamily="34" charset="0"/>
              </a:rPr>
              <a:t>© C</a:t>
            </a:r>
            <a:r>
              <a:rPr kumimoji="0" lang="en-US" altLang="zh-TW" sz="800">
                <a:solidFill>
                  <a:srgbClr val="FFFFFF"/>
                </a:solidFill>
                <a:latin typeface="Verdana" pitchFamily="34" charset="0"/>
              </a:rPr>
              <a:t>TBC</a:t>
            </a:r>
            <a:r>
              <a:rPr kumimoji="0" lang="en-GB" altLang="en-GB" sz="800">
                <a:solidFill>
                  <a:srgbClr val="FFFFFF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3680507" y="6836838"/>
            <a:ext cx="2719667" cy="22140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2098" tIns="41052" rIns="82098" bIns="41052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9pPr>
          </a:lstStyle>
          <a:p>
            <a:pPr algn="ctr" defTabSz="902420" eaLnBrk="0" hangingPunct="0">
              <a:spcBef>
                <a:spcPct val="50000"/>
              </a:spcBef>
              <a:defRPr/>
            </a:pPr>
            <a:r>
              <a:rPr kumimoji="0" lang="zh-TW" altLang="en-US" sz="900" b="0" dirty="0" smtClean="0">
                <a:solidFill>
                  <a:srgbClr val="FFFFFF"/>
                </a:solidFill>
                <a:latin typeface="Verdana" pitchFamily="34" charset="0"/>
                <a:ea typeface="新細明體" pitchFamily="18" charset="-120"/>
              </a:rPr>
              <a:t>機密文件/</a:t>
            </a:r>
            <a:r>
              <a:rPr kumimoji="0" lang="en-US" altLang="zh-TW" sz="900" b="0" dirty="0" smtClean="0">
                <a:solidFill>
                  <a:srgbClr val="FFFFFF"/>
                </a:solidFill>
                <a:latin typeface="Verdana" pitchFamily="34" charset="0"/>
                <a:ea typeface="新細明體" pitchFamily="18" charset="-120"/>
              </a:rPr>
              <a:t>Confidential</a:t>
            </a:r>
          </a:p>
        </p:txBody>
      </p:sp>
      <p:sp>
        <p:nvSpPr>
          <p:cNvPr id="4104" name="Title1"/>
          <p:cNvSpPr>
            <a:spLocks noGrp="1" noChangeArrowheads="1"/>
          </p:cNvSpPr>
          <p:nvPr>
            <p:ph type="title"/>
            <p:custDataLst>
              <p:tags r:id="rId10"/>
            </p:custDataLst>
          </p:nvPr>
        </p:nvSpPr>
        <p:spPr bwMode="gray">
          <a:xfrm>
            <a:off x="308021" y="156762"/>
            <a:ext cx="9741104" cy="711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64648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zh-TW" altLang="zh-TW" noProof="1" smtClean="0"/>
          </a:p>
        </p:txBody>
      </p:sp>
      <p:sp>
        <p:nvSpPr>
          <p:cNvPr id="4105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8040" y="1016803"/>
            <a:ext cx="9307077" cy="5207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2019" tIns="42019" rIns="42019" bIns="420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1" smtClean="0"/>
              <a:t>Click to edit master</a:t>
            </a:r>
            <a:r>
              <a:rPr lang="en-CA" altLang="zh-CN" smtClean="0"/>
              <a:t> </a:t>
            </a:r>
            <a:r>
              <a:rPr lang="en-CA" altLang="zh-TW" noProof="1" smtClean="0"/>
              <a:t>text styles</a:t>
            </a:r>
          </a:p>
          <a:p>
            <a:pPr lvl="1"/>
            <a:r>
              <a:rPr lang="en-CA" altLang="zh-TW" noProof="1" smtClean="0"/>
              <a:t>Second level</a:t>
            </a:r>
          </a:p>
          <a:p>
            <a:pPr lvl="2"/>
            <a:r>
              <a:rPr lang="en-CA" altLang="zh-TW" noProof="1" smtClean="0"/>
              <a:t>Third level</a:t>
            </a:r>
            <a:endParaRPr lang="en-CA" altLang="zh-CN" smtClean="0"/>
          </a:p>
          <a:p>
            <a:pPr lvl="3"/>
            <a:r>
              <a:rPr lang="en-CA" altLang="zh-CN" smtClean="0"/>
              <a:t>Fourth level</a:t>
            </a:r>
            <a:endParaRPr lang="en-CA" altLang="zh-TW" noProof="1" smtClean="0"/>
          </a:p>
        </p:txBody>
      </p:sp>
      <p:sp>
        <p:nvSpPr>
          <p:cNvPr id="1452045" name="Notes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08159" y="6230820"/>
            <a:ext cx="6365146" cy="138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 anchor="b">
            <a:spAutoFit/>
          </a:bodyPr>
          <a:lstStyle>
            <a:lvl1pPr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0863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15988" indent="-182563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84288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51000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082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654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226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798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t" hangingPunct="0">
              <a:defRPr/>
            </a:pPr>
            <a:endParaRPr kumimoji="0" lang="zh-TW" altLang="en-US" sz="900" noProof="1" smtClean="0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4107" name="Line 14"/>
          <p:cNvSpPr>
            <a:spLocks noChangeShapeType="1"/>
          </p:cNvSpPr>
          <p:nvPr/>
        </p:nvSpPr>
        <p:spPr bwMode="auto">
          <a:xfrm>
            <a:off x="206612" y="946785"/>
            <a:ext cx="9804107" cy="0"/>
          </a:xfrm>
          <a:prstGeom prst="line">
            <a:avLst/>
          </a:prstGeom>
          <a:noFill/>
          <a:ln w="19050">
            <a:solidFill>
              <a:srgbClr val="00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2019" tIns="42019" rIns="42019" bIns="42019" anchor="ctr"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4"/>
          </p:nvPr>
        </p:nvSpPr>
        <p:spPr>
          <a:xfrm>
            <a:off x="7530716" y="6756029"/>
            <a:ext cx="2352146" cy="383381"/>
          </a:xfrm>
          <a:prstGeom prst="rect">
            <a:avLst/>
          </a:prstGeom>
        </p:spPr>
        <p:txBody>
          <a:bodyPr vert="horz" lIns="90245" tIns="45123" rIns="90245" bIns="45123" rtlCol="0" anchor="ctr"/>
          <a:lstStyle>
            <a:lvl1pPr algn="r" defTabSz="901037">
              <a:defRPr sz="1200">
                <a:solidFill>
                  <a:schemeClr val="tx2"/>
                </a:solidFill>
                <a:latin typeface="Calibri" pitchFamily="34" charset="0"/>
                <a:ea typeface="新細明體" charset="-120"/>
              </a:defRPr>
            </a:lvl1pPr>
          </a:lstStyle>
          <a:p>
            <a:pPr>
              <a:defRPr/>
            </a:pPr>
            <a:fld id="{5C52FF02-C32C-4DE6-BBB5-2E8FEAE3A4B3}" type="slidenum">
              <a:rPr lang="zh-TW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212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03" r:id="rId1"/>
    <p:sldLayoutId id="2147500204" r:id="rId2"/>
    <p:sldLayoutId id="2147500205" r:id="rId3"/>
    <p:sldLayoutId id="2147500206" r:id="rId4"/>
    <p:sldLayoutId id="2147500207" r:id="rId5"/>
    <p:sldLayoutId id="2147500208" r:id="rId6"/>
    <p:sldLayoutId id="2147500209" r:id="rId7"/>
    <p:sldLayoutId id="2147500210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78979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+mj-lt"/>
          <a:ea typeface="+mj-ea"/>
          <a:cs typeface="+mj-cs"/>
        </a:defRPr>
      </a:lvl1pPr>
      <a:lvl2pPr algn="l" defTabSz="78979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2pPr>
      <a:lvl3pPr algn="l" defTabSz="78979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3pPr>
      <a:lvl4pPr algn="l" defTabSz="78979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4pPr>
      <a:lvl5pPr algn="l" defTabSz="78979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5pPr>
      <a:lvl6pPr marL="410519" algn="l" defTabSz="791101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6pPr>
      <a:lvl7pPr marL="821036" algn="l" defTabSz="791101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7pPr>
      <a:lvl8pPr marL="1231547" algn="l" defTabSz="791101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8pPr>
      <a:lvl9pPr marL="1642065" algn="l" defTabSz="791101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9pPr>
    </p:titleStyle>
    <p:bodyStyle>
      <a:lvl1pPr marL="242887" indent="-242887" algn="l" defTabSz="880680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Verdana" pitchFamily="34" charset="0"/>
        <a:buChar char="•"/>
        <a:defRPr sz="2200"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515554" indent="-106557" algn="l" defTabSz="88068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sz="2100"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944936" indent="-256996" algn="l" defTabSz="88068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arlett" pitchFamily="2" charset="2"/>
        <a:buChar char="8"/>
        <a:defRPr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300653" indent="-184929" algn="l" defTabSz="88068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1936872" indent="-303998" algn="l" defTabSz="880680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5pPr>
      <a:lvl6pPr marL="2347635" indent="-305040" algn="l" defTabSz="880899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6pPr>
      <a:lvl7pPr marL="2758180" indent="-305040" algn="l" defTabSz="880899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7pPr>
      <a:lvl8pPr marL="3168674" indent="-305040" algn="l" defTabSz="880899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8pPr>
      <a:lvl9pPr marL="3579196" indent="-305040" algn="l" defTabSz="880899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9pPr>
    </p:bodyStyle>
    <p:otherStyle>
      <a:defPPr>
        <a:defRPr lang="zh-TW"/>
      </a:defPPr>
      <a:lvl1pPr marL="0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0519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1036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1547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42065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2589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63101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73616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84126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4" y="6375799"/>
            <a:ext cx="10080625" cy="825103"/>
          </a:xfrm>
          <a:prstGeom prst="rect">
            <a:avLst/>
          </a:prstGeom>
          <a:solidFill>
            <a:srgbClr val="4C9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872" tIns="41438" rIns="82872" bIns="41438" anchor="ctr"/>
          <a:lstStyle/>
          <a:p>
            <a:pPr algn="ctr" defTabSz="909532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8899346" y="6375799"/>
            <a:ext cx="1181323" cy="825103"/>
          </a:xfrm>
          <a:prstGeom prst="rect">
            <a:avLst/>
          </a:prstGeom>
          <a:solidFill>
            <a:srgbClr val="73B1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872" tIns="41438" rIns="82872" bIns="41438" anchor="ctr"/>
          <a:lstStyle/>
          <a:p>
            <a:pPr algn="ctr" defTabSz="909532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4" y="6375825"/>
            <a:ext cx="10080625" cy="296704"/>
          </a:xfrm>
          <a:prstGeom prst="rect">
            <a:avLst/>
          </a:prstGeom>
          <a:solidFill>
            <a:srgbClr val="80B8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872" tIns="41438" rIns="82872" bIns="41438" anchor="ctr"/>
          <a:lstStyle/>
          <a:p>
            <a:pPr algn="ctr" defTabSz="909532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1" name="Rectangle 6"/>
          <p:cNvSpPr>
            <a:spLocks noChangeArrowheads="1"/>
          </p:cNvSpPr>
          <p:nvPr/>
        </p:nvSpPr>
        <p:spPr bwMode="auto">
          <a:xfrm>
            <a:off x="8899346" y="6375825"/>
            <a:ext cx="1181323" cy="296704"/>
          </a:xfrm>
          <a:prstGeom prst="rect">
            <a:avLst/>
          </a:prstGeom>
          <a:solidFill>
            <a:srgbClr val="99C6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872" tIns="41438" rIns="82872" bIns="41438" anchor="ctr"/>
          <a:lstStyle/>
          <a:p>
            <a:pPr algn="ctr" defTabSz="909532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2" name="Rectangle 7"/>
          <p:cNvSpPr>
            <a:spLocks noChangeArrowheads="1"/>
          </p:cNvSpPr>
          <p:nvPr/>
        </p:nvSpPr>
        <p:spPr bwMode="auto">
          <a:xfrm>
            <a:off x="388529" y="6886009"/>
            <a:ext cx="353171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defTabSz="949074" eaLnBrk="0" hangingPunct="0">
              <a:spcBef>
                <a:spcPct val="50000"/>
              </a:spcBef>
            </a:pPr>
            <a:r>
              <a:rPr kumimoji="0" lang="en-GB" altLang="en-GB" sz="800">
                <a:solidFill>
                  <a:srgbClr val="FFFFFF"/>
                </a:solidFill>
                <a:latin typeface="Verdana" pitchFamily="34" charset="0"/>
              </a:rPr>
              <a:t>© C</a:t>
            </a:r>
            <a:r>
              <a:rPr kumimoji="0" lang="en-US" altLang="zh-TW" sz="800">
                <a:solidFill>
                  <a:srgbClr val="FFFFFF"/>
                </a:solidFill>
                <a:latin typeface="Verdana" pitchFamily="34" charset="0"/>
              </a:rPr>
              <a:t>TBC</a:t>
            </a:r>
            <a:r>
              <a:rPr kumimoji="0" lang="en-GB" altLang="en-GB" sz="800">
                <a:solidFill>
                  <a:srgbClr val="FFFFFF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3680507" y="6836448"/>
            <a:ext cx="2719667" cy="22218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2872" tIns="41438" rIns="82872" bIns="41438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9pPr>
          </a:lstStyle>
          <a:p>
            <a:pPr algn="ctr" defTabSz="910911" eaLnBrk="0" hangingPunct="0">
              <a:spcBef>
                <a:spcPct val="50000"/>
              </a:spcBef>
              <a:defRPr/>
            </a:pPr>
            <a:r>
              <a:rPr kumimoji="0" lang="zh-TW" altLang="en-US" sz="900" b="0" dirty="0" smtClean="0">
                <a:solidFill>
                  <a:srgbClr val="FFFFFF"/>
                </a:solidFill>
                <a:latin typeface="Verdana" pitchFamily="34" charset="0"/>
                <a:ea typeface="新細明體" pitchFamily="18" charset="-120"/>
              </a:rPr>
              <a:t>機密文件/</a:t>
            </a:r>
            <a:r>
              <a:rPr kumimoji="0" lang="en-US" altLang="zh-TW" sz="900" b="0" dirty="0" smtClean="0">
                <a:solidFill>
                  <a:srgbClr val="FFFFFF"/>
                </a:solidFill>
                <a:latin typeface="Verdana" pitchFamily="34" charset="0"/>
                <a:ea typeface="新細明體" pitchFamily="18" charset="-120"/>
              </a:rPr>
              <a:t>Confidential</a:t>
            </a:r>
          </a:p>
        </p:txBody>
      </p:sp>
      <p:sp>
        <p:nvSpPr>
          <p:cNvPr id="4104" name="Title1"/>
          <p:cNvSpPr>
            <a:spLocks noGrp="1" noChangeArrowheads="1"/>
          </p:cNvSpPr>
          <p:nvPr>
            <p:ph type="title"/>
            <p:custDataLst>
              <p:tags r:id="rId10"/>
            </p:custDataLst>
          </p:nvPr>
        </p:nvSpPr>
        <p:spPr bwMode="gray">
          <a:xfrm>
            <a:off x="308021" y="156732"/>
            <a:ext cx="9741104" cy="711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65257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zh-TW" altLang="zh-TW" noProof="1" smtClean="0"/>
          </a:p>
        </p:txBody>
      </p:sp>
      <p:sp>
        <p:nvSpPr>
          <p:cNvPr id="4105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8033" y="1016798"/>
            <a:ext cx="9307077" cy="5207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2417" tIns="42417" rIns="42417" bIns="424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1" smtClean="0"/>
              <a:t>Click to edit master</a:t>
            </a:r>
            <a:r>
              <a:rPr lang="en-CA" altLang="zh-CN" smtClean="0"/>
              <a:t> </a:t>
            </a:r>
            <a:r>
              <a:rPr lang="en-CA" altLang="zh-TW" noProof="1" smtClean="0"/>
              <a:t>text styles</a:t>
            </a:r>
          </a:p>
          <a:p>
            <a:pPr lvl="1"/>
            <a:r>
              <a:rPr lang="en-CA" altLang="zh-TW" noProof="1" smtClean="0"/>
              <a:t>Second level</a:t>
            </a:r>
          </a:p>
          <a:p>
            <a:pPr lvl="2"/>
            <a:r>
              <a:rPr lang="en-CA" altLang="zh-TW" noProof="1" smtClean="0"/>
              <a:t>Third level</a:t>
            </a:r>
            <a:endParaRPr lang="en-CA" altLang="zh-CN" smtClean="0"/>
          </a:p>
          <a:p>
            <a:pPr lvl="3"/>
            <a:r>
              <a:rPr lang="en-CA" altLang="zh-CN" smtClean="0"/>
              <a:t>Fourth level</a:t>
            </a:r>
            <a:endParaRPr lang="en-CA" altLang="zh-TW" noProof="1" smtClean="0"/>
          </a:p>
        </p:txBody>
      </p:sp>
      <p:sp>
        <p:nvSpPr>
          <p:cNvPr id="1452045" name="Notes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08055" y="6230690"/>
            <a:ext cx="6365146" cy="138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 anchor="b">
            <a:spAutoFit/>
          </a:bodyPr>
          <a:lstStyle>
            <a:lvl1pPr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0863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15988" indent="-182563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84288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51000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082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654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226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798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t" hangingPunct="0">
              <a:defRPr/>
            </a:pPr>
            <a:endParaRPr kumimoji="0" lang="zh-TW" altLang="en-US" sz="900" noProof="1" smtClean="0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4107" name="Line 14"/>
          <p:cNvSpPr>
            <a:spLocks noChangeShapeType="1"/>
          </p:cNvSpPr>
          <p:nvPr/>
        </p:nvSpPr>
        <p:spPr bwMode="auto">
          <a:xfrm>
            <a:off x="206558" y="946785"/>
            <a:ext cx="9804107" cy="0"/>
          </a:xfrm>
          <a:prstGeom prst="line">
            <a:avLst/>
          </a:prstGeom>
          <a:noFill/>
          <a:ln w="19050">
            <a:solidFill>
              <a:srgbClr val="00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2417" tIns="42417" rIns="42417" bIns="42417" anchor="ctr"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4"/>
          </p:nvPr>
        </p:nvSpPr>
        <p:spPr>
          <a:xfrm>
            <a:off x="7530716" y="6755899"/>
            <a:ext cx="2352146" cy="383381"/>
          </a:xfrm>
          <a:prstGeom prst="rect">
            <a:avLst/>
          </a:prstGeom>
        </p:spPr>
        <p:txBody>
          <a:bodyPr vert="horz" lIns="91108" tIns="45555" rIns="91108" bIns="45555" rtlCol="0" anchor="ctr"/>
          <a:lstStyle>
            <a:lvl1pPr algn="r" defTabSz="909532">
              <a:defRPr sz="1200">
                <a:solidFill>
                  <a:srgbClr val="000000"/>
                </a:solidFill>
                <a:latin typeface="Calibri" pitchFamily="34" charset="0"/>
                <a:ea typeface="新細明體" charset="-120"/>
              </a:defRPr>
            </a:lvl1pPr>
          </a:lstStyle>
          <a:p>
            <a:pPr>
              <a:defRPr/>
            </a:pPr>
            <a:fld id="{5C52FF02-C32C-4DE6-BBB5-2E8FEAE3A4B3}" type="slidenum">
              <a:rPr lang="zh-TW" altLang="en-US"/>
              <a:pPr>
                <a:defRPr/>
              </a:pPr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54717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12" r:id="rId1"/>
    <p:sldLayoutId id="2147500213" r:id="rId2"/>
    <p:sldLayoutId id="2147500214" r:id="rId3"/>
    <p:sldLayoutId id="2147500215" r:id="rId4"/>
    <p:sldLayoutId id="2147500216" r:id="rId5"/>
    <p:sldLayoutId id="2147500217" r:id="rId6"/>
    <p:sldLayoutId id="2147500218" r:id="rId7"/>
    <p:sldLayoutId id="2147500219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79722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+mj-lt"/>
          <a:ea typeface="+mj-ea"/>
          <a:cs typeface="+mj-cs"/>
        </a:defRPr>
      </a:lvl1pPr>
      <a:lvl2pPr algn="l" defTabSz="79722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2pPr>
      <a:lvl3pPr algn="l" defTabSz="79722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3pPr>
      <a:lvl4pPr algn="l" defTabSz="79722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4pPr>
      <a:lvl5pPr algn="l" defTabSz="79722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5pPr>
      <a:lvl6pPr marL="414382" algn="l" defTabSz="798546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6pPr>
      <a:lvl7pPr marL="828760" algn="l" defTabSz="798546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7pPr>
      <a:lvl8pPr marL="1243139" algn="l" defTabSz="798546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8pPr>
      <a:lvl9pPr marL="1657520" algn="l" defTabSz="798546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9pPr>
    </p:titleStyle>
    <p:bodyStyle>
      <a:lvl1pPr marL="245177" indent="-245177" algn="l" defTabSz="888967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Verdana" pitchFamily="34" charset="0"/>
        <a:buChar char="•"/>
        <a:defRPr sz="2200"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520409" indent="-107562" algn="l" defTabSz="888967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sz="2100"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953823" indent="-259415" algn="l" defTabSz="888967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arlett" pitchFamily="2" charset="2"/>
        <a:buChar char="8"/>
        <a:defRPr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312888" indent="-186660" algn="l" defTabSz="888967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1955092" indent="-306867" algn="l" defTabSz="888967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5pPr>
      <a:lvl6pPr marL="2369725" indent="-307908" algn="l" defTabSz="889190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6pPr>
      <a:lvl7pPr marL="2784113" indent="-307908" algn="l" defTabSz="889190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7pPr>
      <a:lvl8pPr marL="3198489" indent="-307908" algn="l" defTabSz="889190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8pPr>
      <a:lvl9pPr marL="3612868" indent="-307908" algn="l" defTabSz="889190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9pPr>
    </p:bodyStyle>
    <p:otherStyle>
      <a:defPPr>
        <a:defRPr lang="zh-TW"/>
      </a:defPPr>
      <a:lvl1pPr marL="0" algn="l" defTabSz="82876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382" algn="l" defTabSz="82876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8760" algn="l" defTabSz="82876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3139" algn="l" defTabSz="82876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7520" algn="l" defTabSz="82876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1898" algn="l" defTabSz="82876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6276" algn="l" defTabSz="82876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0657" algn="l" defTabSz="82876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5040" algn="l" defTabSz="82876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ChangeArrowheads="1"/>
          </p:cNvSpPr>
          <p:nvPr/>
        </p:nvSpPr>
        <p:spPr bwMode="auto">
          <a:xfrm>
            <a:off x="4" y="6375799"/>
            <a:ext cx="10080625" cy="825103"/>
          </a:xfrm>
          <a:prstGeom prst="rect">
            <a:avLst/>
          </a:prstGeom>
          <a:solidFill>
            <a:srgbClr val="4C9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872" tIns="41438" rIns="82872" bIns="41438" anchor="ctr"/>
          <a:lstStyle/>
          <a:p>
            <a:pPr algn="ctr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8899346" y="6375799"/>
            <a:ext cx="1181323" cy="825103"/>
          </a:xfrm>
          <a:prstGeom prst="rect">
            <a:avLst/>
          </a:prstGeom>
          <a:solidFill>
            <a:srgbClr val="73B1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872" tIns="41438" rIns="82872" bIns="41438" anchor="ctr"/>
          <a:lstStyle/>
          <a:p>
            <a:pPr algn="ctr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4" y="6375825"/>
            <a:ext cx="10080625" cy="296704"/>
          </a:xfrm>
          <a:prstGeom prst="rect">
            <a:avLst/>
          </a:prstGeom>
          <a:solidFill>
            <a:srgbClr val="80B8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872" tIns="41438" rIns="82872" bIns="41438" anchor="ctr"/>
          <a:lstStyle/>
          <a:p>
            <a:pPr algn="ctr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8899346" y="6375825"/>
            <a:ext cx="1181323" cy="296704"/>
          </a:xfrm>
          <a:prstGeom prst="rect">
            <a:avLst/>
          </a:prstGeom>
          <a:solidFill>
            <a:srgbClr val="99C6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872" tIns="41438" rIns="82872" bIns="41438" anchor="ctr"/>
          <a:lstStyle/>
          <a:p>
            <a:pPr algn="ctr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3078" name="Rectangle 7"/>
          <p:cNvSpPr>
            <a:spLocks noChangeArrowheads="1"/>
          </p:cNvSpPr>
          <p:nvPr/>
        </p:nvSpPr>
        <p:spPr bwMode="auto">
          <a:xfrm>
            <a:off x="388529" y="6886009"/>
            <a:ext cx="353171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defTabSz="949074" eaLnBrk="0" hangingPunct="0">
              <a:spcBef>
                <a:spcPct val="50000"/>
              </a:spcBef>
            </a:pPr>
            <a:r>
              <a:rPr kumimoji="0" lang="en-GB" altLang="en-GB" sz="800">
                <a:solidFill>
                  <a:srgbClr val="FFFFFF"/>
                </a:solidFill>
                <a:latin typeface="Verdana" pitchFamily="34" charset="0"/>
              </a:rPr>
              <a:t>© C</a:t>
            </a:r>
            <a:r>
              <a:rPr kumimoji="0" lang="en-US" altLang="zh-TW" sz="800">
                <a:solidFill>
                  <a:srgbClr val="FFFFFF"/>
                </a:solidFill>
                <a:latin typeface="Verdana" pitchFamily="34" charset="0"/>
              </a:rPr>
              <a:t>TBC</a:t>
            </a:r>
            <a:r>
              <a:rPr kumimoji="0" lang="en-GB" altLang="en-GB" sz="800">
                <a:solidFill>
                  <a:srgbClr val="FFFFFF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3680507" y="6836448"/>
            <a:ext cx="2719667" cy="22218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2872" tIns="41438" rIns="82872" bIns="41438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9pPr>
          </a:lstStyle>
          <a:p>
            <a:pPr algn="ctr" defTabSz="910911" eaLnBrk="0" hangingPunct="0">
              <a:spcBef>
                <a:spcPct val="50000"/>
              </a:spcBef>
              <a:defRPr/>
            </a:pPr>
            <a:r>
              <a:rPr kumimoji="0" lang="zh-TW" altLang="en-US" sz="900" b="0" dirty="0" smtClean="0">
                <a:solidFill>
                  <a:srgbClr val="FFFFFF"/>
                </a:solidFill>
                <a:latin typeface="Verdana" pitchFamily="34" charset="0"/>
                <a:ea typeface="新細明體" pitchFamily="18" charset="-120"/>
              </a:rPr>
              <a:t>機密文件/</a:t>
            </a:r>
            <a:r>
              <a:rPr kumimoji="0" lang="en-US" altLang="zh-TW" sz="900" b="0" dirty="0" smtClean="0">
                <a:solidFill>
                  <a:srgbClr val="FFFFFF"/>
                </a:solidFill>
                <a:latin typeface="Verdana" pitchFamily="34" charset="0"/>
                <a:ea typeface="新細明體" pitchFamily="18" charset="-120"/>
              </a:rPr>
              <a:t>Confidential</a:t>
            </a:r>
          </a:p>
        </p:txBody>
      </p:sp>
      <p:sp>
        <p:nvSpPr>
          <p:cNvPr id="3080" name="Title1"/>
          <p:cNvSpPr>
            <a:spLocks noGrp="1" noChangeArrowheads="1"/>
          </p:cNvSpPr>
          <p:nvPr>
            <p:ph type="title"/>
            <p:custDataLst>
              <p:tags r:id="rId10"/>
            </p:custDataLst>
          </p:nvPr>
        </p:nvSpPr>
        <p:spPr bwMode="gray">
          <a:xfrm>
            <a:off x="308021" y="156732"/>
            <a:ext cx="9741104" cy="711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65257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zh-TW" altLang="zh-TW" noProof="1" smtClean="0"/>
          </a:p>
        </p:txBody>
      </p:sp>
      <p:sp>
        <p:nvSpPr>
          <p:cNvPr id="3081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8033" y="1016798"/>
            <a:ext cx="9307077" cy="5207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2417" tIns="42417" rIns="42417" bIns="424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1" smtClean="0"/>
              <a:t>Click to edit master</a:t>
            </a:r>
            <a:r>
              <a:rPr lang="en-CA" altLang="zh-CN" smtClean="0"/>
              <a:t> </a:t>
            </a:r>
            <a:r>
              <a:rPr lang="en-CA" altLang="zh-TW" noProof="1" smtClean="0"/>
              <a:t>text styles</a:t>
            </a:r>
          </a:p>
          <a:p>
            <a:pPr lvl="1"/>
            <a:r>
              <a:rPr lang="en-CA" altLang="zh-TW" noProof="1" smtClean="0"/>
              <a:t>Second level</a:t>
            </a:r>
          </a:p>
          <a:p>
            <a:pPr lvl="2"/>
            <a:r>
              <a:rPr lang="en-CA" altLang="zh-TW" noProof="1" smtClean="0"/>
              <a:t>Third level</a:t>
            </a:r>
            <a:endParaRPr lang="en-CA" altLang="zh-CN" smtClean="0"/>
          </a:p>
          <a:p>
            <a:pPr lvl="3"/>
            <a:r>
              <a:rPr lang="en-CA" altLang="zh-CN" smtClean="0"/>
              <a:t>Fourth level</a:t>
            </a:r>
            <a:endParaRPr lang="en-CA" altLang="zh-TW" noProof="1" smtClean="0"/>
          </a:p>
        </p:txBody>
      </p:sp>
      <p:sp>
        <p:nvSpPr>
          <p:cNvPr id="1452045" name="Notes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08055" y="6230690"/>
            <a:ext cx="6365146" cy="138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 anchor="b">
            <a:spAutoFit/>
          </a:bodyPr>
          <a:lstStyle>
            <a:lvl1pPr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0863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15988" indent="-182563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84288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51000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082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654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226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798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t" hangingPunct="0">
              <a:defRPr/>
            </a:pPr>
            <a:endParaRPr kumimoji="0" lang="zh-TW" altLang="en-US" sz="900" noProof="1" smtClean="0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3083" name="Line 14"/>
          <p:cNvSpPr>
            <a:spLocks noChangeShapeType="1"/>
          </p:cNvSpPr>
          <p:nvPr/>
        </p:nvSpPr>
        <p:spPr bwMode="auto">
          <a:xfrm>
            <a:off x="206558" y="946785"/>
            <a:ext cx="9804107" cy="0"/>
          </a:xfrm>
          <a:prstGeom prst="line">
            <a:avLst/>
          </a:prstGeom>
          <a:noFill/>
          <a:ln w="19050">
            <a:solidFill>
              <a:srgbClr val="00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2417" tIns="42417" rIns="42417" bIns="42417" anchor="ctr"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4"/>
          </p:nvPr>
        </p:nvSpPr>
        <p:spPr>
          <a:xfrm>
            <a:off x="7530716" y="6755899"/>
            <a:ext cx="2352146" cy="383381"/>
          </a:xfrm>
          <a:prstGeom prst="rect">
            <a:avLst/>
          </a:prstGeom>
        </p:spPr>
        <p:txBody>
          <a:bodyPr vert="horz" lIns="91108" tIns="45555" rIns="91108" bIns="45555" rtlCol="0" anchor="ctr"/>
          <a:lstStyle>
            <a:lvl1pPr algn="r">
              <a:defRPr sz="1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fld id="{2E2EB902-B492-4F7C-8965-0FECC2584B4D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998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21" r:id="rId1"/>
    <p:sldLayoutId id="2147500222" r:id="rId2"/>
    <p:sldLayoutId id="2147500223" r:id="rId3"/>
    <p:sldLayoutId id="2147500224" r:id="rId4"/>
    <p:sldLayoutId id="2147500225" r:id="rId5"/>
    <p:sldLayoutId id="2147500226" r:id="rId6"/>
    <p:sldLayoutId id="2147500227" r:id="rId7"/>
    <p:sldLayoutId id="2147500228" r:id="rId8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79722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+mj-lt"/>
          <a:ea typeface="+mj-ea"/>
          <a:cs typeface="+mj-cs"/>
        </a:defRPr>
      </a:lvl1pPr>
      <a:lvl2pPr algn="l" defTabSz="79722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2pPr>
      <a:lvl3pPr algn="l" defTabSz="79722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3pPr>
      <a:lvl4pPr algn="l" defTabSz="79722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4pPr>
      <a:lvl5pPr algn="l" defTabSz="79722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5pPr>
      <a:lvl6pPr marL="414382" algn="l" defTabSz="798546" rtl="0" eaLnBrk="1" fontAlgn="base" hangingPunct="1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6pPr>
      <a:lvl7pPr marL="828760" algn="l" defTabSz="798546" rtl="0" eaLnBrk="1" fontAlgn="base" hangingPunct="1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7pPr>
      <a:lvl8pPr marL="1243139" algn="l" defTabSz="798546" rtl="0" eaLnBrk="1" fontAlgn="base" hangingPunct="1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8pPr>
      <a:lvl9pPr marL="1657520" algn="l" defTabSz="798546" rtl="0" eaLnBrk="1" fontAlgn="base" hangingPunct="1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9pPr>
    </p:titleStyle>
    <p:bodyStyle>
      <a:lvl1pPr marL="245177" indent="-245177" algn="l" defTabSz="888967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Verdana" pitchFamily="34" charset="0"/>
        <a:buChar char="•"/>
        <a:defRPr sz="2200"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520409" indent="-107562" algn="l" defTabSz="888967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sz="2100"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953823" indent="-259415" algn="l" defTabSz="888967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arlett" pitchFamily="2" charset="2"/>
        <a:buChar char="8"/>
        <a:defRPr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312888" indent="-186660" algn="l" defTabSz="888967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1955092" indent="-306867" algn="l" defTabSz="888967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5pPr>
      <a:lvl6pPr marL="2369725" indent="-307908" algn="l" defTabSz="889190" rtl="0" eaLnBrk="1" fontAlgn="base" hangingPunct="1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6pPr>
      <a:lvl7pPr marL="2784113" indent="-307908" algn="l" defTabSz="889190" rtl="0" eaLnBrk="1" fontAlgn="base" hangingPunct="1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7pPr>
      <a:lvl8pPr marL="3198489" indent="-307908" algn="l" defTabSz="889190" rtl="0" eaLnBrk="1" fontAlgn="base" hangingPunct="1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8pPr>
      <a:lvl9pPr marL="3612868" indent="-307908" algn="l" defTabSz="889190" rtl="0" eaLnBrk="1" fontAlgn="base" hangingPunct="1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9pPr>
    </p:bodyStyle>
    <p:otherStyle>
      <a:defPPr>
        <a:defRPr lang="zh-TW"/>
      </a:defPPr>
      <a:lvl1pPr marL="0" algn="l" defTabSz="82876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382" algn="l" defTabSz="82876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8760" algn="l" defTabSz="82876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3139" algn="l" defTabSz="82876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7520" algn="l" defTabSz="82876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1898" algn="l" defTabSz="82876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6276" algn="l" defTabSz="82876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0657" algn="l" defTabSz="82876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5040" algn="l" defTabSz="82876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ChangeArrowheads="1"/>
          </p:cNvSpPr>
          <p:nvPr/>
        </p:nvSpPr>
        <p:spPr bwMode="auto">
          <a:xfrm>
            <a:off x="4" y="6375799"/>
            <a:ext cx="10080625" cy="825103"/>
          </a:xfrm>
          <a:prstGeom prst="rect">
            <a:avLst/>
          </a:prstGeom>
          <a:solidFill>
            <a:srgbClr val="4C9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872" tIns="41438" rIns="82872" bIns="41438" anchor="ctr"/>
          <a:lstStyle/>
          <a:p>
            <a:pPr algn="ctr" eaLnBrk="0" hangingPunct="0"/>
            <a:endParaRPr kumimoji="0" lang="zh-TW" altLang="en-US" sz="2200" b="1">
              <a:solidFill>
                <a:srgbClr val="000000"/>
              </a:solidFill>
              <a:ea typeface="標楷體"/>
            </a:endParaRPr>
          </a:p>
        </p:txBody>
      </p:sp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8899346" y="6375799"/>
            <a:ext cx="1181323" cy="825103"/>
          </a:xfrm>
          <a:prstGeom prst="rect">
            <a:avLst/>
          </a:prstGeom>
          <a:solidFill>
            <a:srgbClr val="73B1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872" tIns="41438" rIns="82872" bIns="41438" anchor="ctr"/>
          <a:lstStyle/>
          <a:p>
            <a:pPr algn="ctr" eaLnBrk="0" hangingPunct="0"/>
            <a:endParaRPr kumimoji="0" lang="zh-TW" altLang="en-US" sz="2200" b="1">
              <a:solidFill>
                <a:srgbClr val="000000"/>
              </a:solidFill>
              <a:ea typeface="標楷體"/>
            </a:endParaRPr>
          </a:p>
        </p:txBody>
      </p: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4" y="6375825"/>
            <a:ext cx="10080625" cy="296704"/>
          </a:xfrm>
          <a:prstGeom prst="rect">
            <a:avLst/>
          </a:prstGeom>
          <a:solidFill>
            <a:srgbClr val="80B8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872" tIns="41438" rIns="82872" bIns="41438" anchor="ctr"/>
          <a:lstStyle/>
          <a:p>
            <a:pPr algn="ctr" eaLnBrk="0" hangingPunct="0"/>
            <a:endParaRPr kumimoji="0" lang="zh-TW" altLang="en-US" sz="2200" b="1">
              <a:solidFill>
                <a:srgbClr val="000000"/>
              </a:solidFill>
              <a:ea typeface="標楷體"/>
            </a:endParaRPr>
          </a:p>
        </p:txBody>
      </p:sp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8899346" y="6375825"/>
            <a:ext cx="1181323" cy="296704"/>
          </a:xfrm>
          <a:prstGeom prst="rect">
            <a:avLst/>
          </a:prstGeom>
          <a:solidFill>
            <a:srgbClr val="99C6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872" tIns="41438" rIns="82872" bIns="41438" anchor="ctr"/>
          <a:lstStyle/>
          <a:p>
            <a:pPr algn="ctr" eaLnBrk="0" hangingPunct="0"/>
            <a:endParaRPr kumimoji="0" lang="zh-TW" altLang="en-US" sz="2200" b="1">
              <a:solidFill>
                <a:srgbClr val="000000"/>
              </a:solidFill>
              <a:ea typeface="標楷體"/>
            </a:endParaRPr>
          </a:p>
        </p:txBody>
      </p:sp>
      <p:sp>
        <p:nvSpPr>
          <p:cNvPr id="3078" name="Rectangle 7"/>
          <p:cNvSpPr>
            <a:spLocks noChangeArrowheads="1"/>
          </p:cNvSpPr>
          <p:nvPr/>
        </p:nvSpPr>
        <p:spPr bwMode="auto">
          <a:xfrm>
            <a:off x="388529" y="6886010"/>
            <a:ext cx="353171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defTabSz="949074" eaLnBrk="0" hangingPunct="0">
              <a:spcBef>
                <a:spcPct val="50000"/>
              </a:spcBef>
            </a:pPr>
            <a:r>
              <a:rPr kumimoji="0" lang="en-GB" altLang="en-GB" sz="800">
                <a:solidFill>
                  <a:srgbClr val="FFFFFF"/>
                </a:solidFill>
                <a:latin typeface="Verdana" pitchFamily="34" charset="0"/>
              </a:rPr>
              <a:t>© C</a:t>
            </a:r>
            <a:r>
              <a:rPr kumimoji="0" lang="en-US" altLang="zh-TW" sz="800">
                <a:solidFill>
                  <a:srgbClr val="FFFFFF"/>
                </a:solidFill>
                <a:latin typeface="Verdana" pitchFamily="34" charset="0"/>
              </a:rPr>
              <a:t>TBC</a:t>
            </a:r>
            <a:r>
              <a:rPr kumimoji="0" lang="en-GB" altLang="en-GB" sz="800">
                <a:solidFill>
                  <a:srgbClr val="FFFFFF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3680507" y="6836448"/>
            <a:ext cx="2719667" cy="22218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2872" tIns="41438" rIns="82872" bIns="41438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9pPr>
          </a:lstStyle>
          <a:p>
            <a:pPr algn="ctr" defTabSz="910911" eaLnBrk="0" hangingPunct="0">
              <a:spcBef>
                <a:spcPct val="50000"/>
              </a:spcBef>
              <a:defRPr/>
            </a:pPr>
            <a:r>
              <a:rPr kumimoji="0" lang="zh-TW" altLang="en-US" sz="900" b="0" dirty="0" smtClean="0">
                <a:solidFill>
                  <a:srgbClr val="FFFFFF"/>
                </a:solidFill>
                <a:latin typeface="Verdana" pitchFamily="34" charset="0"/>
                <a:ea typeface="新細明體" pitchFamily="18" charset="-120"/>
              </a:rPr>
              <a:t>機密文件/</a:t>
            </a:r>
            <a:r>
              <a:rPr kumimoji="0" lang="en-US" altLang="zh-TW" sz="900" b="0" dirty="0" smtClean="0">
                <a:solidFill>
                  <a:srgbClr val="FFFFFF"/>
                </a:solidFill>
                <a:latin typeface="Verdana" pitchFamily="34" charset="0"/>
                <a:ea typeface="新細明體" pitchFamily="18" charset="-120"/>
              </a:rPr>
              <a:t>Confidential</a:t>
            </a:r>
          </a:p>
        </p:txBody>
      </p:sp>
      <p:sp>
        <p:nvSpPr>
          <p:cNvPr id="3080" name="Title1"/>
          <p:cNvSpPr>
            <a:spLocks noGrp="1" noChangeArrowheads="1"/>
          </p:cNvSpPr>
          <p:nvPr>
            <p:ph type="title"/>
            <p:custDataLst>
              <p:tags r:id="rId10"/>
            </p:custDataLst>
          </p:nvPr>
        </p:nvSpPr>
        <p:spPr bwMode="gray">
          <a:xfrm>
            <a:off x="308021" y="156732"/>
            <a:ext cx="9741104" cy="711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65257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zh-TW" altLang="zh-TW" noProof="1" smtClean="0"/>
          </a:p>
        </p:txBody>
      </p:sp>
      <p:sp>
        <p:nvSpPr>
          <p:cNvPr id="3081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8033" y="1016798"/>
            <a:ext cx="9307077" cy="5207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2417" tIns="42417" rIns="42417" bIns="424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1" smtClean="0"/>
              <a:t>Click to edit master</a:t>
            </a:r>
            <a:r>
              <a:rPr lang="en-CA" altLang="zh-CN" smtClean="0"/>
              <a:t> </a:t>
            </a:r>
            <a:r>
              <a:rPr lang="en-CA" altLang="zh-TW" noProof="1" smtClean="0"/>
              <a:t>text styles</a:t>
            </a:r>
          </a:p>
          <a:p>
            <a:pPr lvl="1"/>
            <a:r>
              <a:rPr lang="en-CA" altLang="zh-TW" noProof="1" smtClean="0"/>
              <a:t>Second level</a:t>
            </a:r>
          </a:p>
          <a:p>
            <a:pPr lvl="2"/>
            <a:r>
              <a:rPr lang="en-CA" altLang="zh-TW" noProof="1" smtClean="0"/>
              <a:t>Third level</a:t>
            </a:r>
            <a:endParaRPr lang="en-CA" altLang="zh-CN" smtClean="0"/>
          </a:p>
          <a:p>
            <a:pPr lvl="3"/>
            <a:r>
              <a:rPr lang="en-CA" altLang="zh-CN" smtClean="0"/>
              <a:t>Fourth level</a:t>
            </a:r>
            <a:endParaRPr lang="en-CA" altLang="zh-TW" noProof="1" smtClean="0"/>
          </a:p>
        </p:txBody>
      </p:sp>
      <p:sp>
        <p:nvSpPr>
          <p:cNvPr id="1452045" name="Notes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08055" y="6230695"/>
            <a:ext cx="6365146" cy="138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 anchor="b">
            <a:spAutoFit/>
          </a:bodyPr>
          <a:lstStyle>
            <a:lvl1pPr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0863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15988" indent="-182563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84288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51000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082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654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226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798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t" hangingPunct="0">
              <a:defRPr/>
            </a:pPr>
            <a:endParaRPr kumimoji="0" lang="zh-TW" altLang="en-US" sz="900" noProof="1" smtClean="0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3083" name="Line 14"/>
          <p:cNvSpPr>
            <a:spLocks noChangeShapeType="1"/>
          </p:cNvSpPr>
          <p:nvPr/>
        </p:nvSpPr>
        <p:spPr bwMode="auto">
          <a:xfrm>
            <a:off x="206559" y="946785"/>
            <a:ext cx="9804107" cy="0"/>
          </a:xfrm>
          <a:prstGeom prst="line">
            <a:avLst/>
          </a:prstGeom>
          <a:noFill/>
          <a:ln w="19050">
            <a:solidFill>
              <a:srgbClr val="00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2417" tIns="42417" rIns="42417" bIns="42417" anchor="ctr"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4"/>
          </p:nvPr>
        </p:nvSpPr>
        <p:spPr>
          <a:xfrm>
            <a:off x="7530716" y="6755904"/>
            <a:ext cx="2352146" cy="383381"/>
          </a:xfrm>
          <a:prstGeom prst="rect">
            <a:avLst/>
          </a:prstGeom>
        </p:spPr>
        <p:txBody>
          <a:bodyPr vert="horz" lIns="91108" tIns="45555" rIns="91108" bIns="45555" rtlCol="0" anchor="ctr"/>
          <a:lstStyle>
            <a:lvl1pPr algn="r">
              <a:defRPr sz="1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fld id="{2E2EB902-B492-4F7C-8965-0FECC2584B4D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431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31" r:id="rId1"/>
    <p:sldLayoutId id="2147500232" r:id="rId2"/>
    <p:sldLayoutId id="2147500233" r:id="rId3"/>
    <p:sldLayoutId id="2147500234" r:id="rId4"/>
    <p:sldLayoutId id="2147500235" r:id="rId5"/>
    <p:sldLayoutId id="2147500236" r:id="rId6"/>
    <p:sldLayoutId id="2147500237" r:id="rId7"/>
    <p:sldLayoutId id="2147500238" r:id="rId8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79722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+mj-lt"/>
          <a:ea typeface="+mj-ea"/>
          <a:cs typeface="+mj-cs"/>
        </a:defRPr>
      </a:lvl1pPr>
      <a:lvl2pPr algn="l" defTabSz="79722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2pPr>
      <a:lvl3pPr algn="l" defTabSz="79722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3pPr>
      <a:lvl4pPr algn="l" defTabSz="79722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4pPr>
      <a:lvl5pPr algn="l" defTabSz="79722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5pPr>
      <a:lvl6pPr marL="414382" algn="l" defTabSz="798546" rtl="0" eaLnBrk="1" fontAlgn="base" hangingPunct="1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6pPr>
      <a:lvl7pPr marL="828760" algn="l" defTabSz="798546" rtl="0" eaLnBrk="1" fontAlgn="base" hangingPunct="1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7pPr>
      <a:lvl8pPr marL="1243139" algn="l" defTabSz="798546" rtl="0" eaLnBrk="1" fontAlgn="base" hangingPunct="1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8pPr>
      <a:lvl9pPr marL="1657520" algn="l" defTabSz="798546" rtl="0" eaLnBrk="1" fontAlgn="base" hangingPunct="1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9pPr>
    </p:titleStyle>
    <p:bodyStyle>
      <a:lvl1pPr marL="245177" indent="-245177" algn="l" defTabSz="888967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Verdana" pitchFamily="34" charset="0"/>
        <a:buChar char="•"/>
        <a:defRPr sz="2200"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520409" indent="-107562" algn="l" defTabSz="888967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sz="2100"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953823" indent="-259415" algn="l" defTabSz="888967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arlett" pitchFamily="2" charset="2"/>
        <a:buChar char="8"/>
        <a:defRPr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312888" indent="-186660" algn="l" defTabSz="888967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1955092" indent="-306867" algn="l" defTabSz="888967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5pPr>
      <a:lvl6pPr marL="2369725" indent="-307908" algn="l" defTabSz="889190" rtl="0" eaLnBrk="1" fontAlgn="base" hangingPunct="1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6pPr>
      <a:lvl7pPr marL="2784113" indent="-307908" algn="l" defTabSz="889190" rtl="0" eaLnBrk="1" fontAlgn="base" hangingPunct="1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7pPr>
      <a:lvl8pPr marL="3198489" indent="-307908" algn="l" defTabSz="889190" rtl="0" eaLnBrk="1" fontAlgn="base" hangingPunct="1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8pPr>
      <a:lvl9pPr marL="3612868" indent="-307908" algn="l" defTabSz="889190" rtl="0" eaLnBrk="1" fontAlgn="base" hangingPunct="1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9pPr>
    </p:bodyStyle>
    <p:otherStyle>
      <a:defPPr>
        <a:defRPr lang="zh-TW"/>
      </a:defPPr>
      <a:lvl1pPr marL="0" algn="l" defTabSz="82876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382" algn="l" defTabSz="82876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8760" algn="l" defTabSz="82876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3139" algn="l" defTabSz="82876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7520" algn="l" defTabSz="82876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1898" algn="l" defTabSz="82876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6276" algn="l" defTabSz="82876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0657" algn="l" defTabSz="82876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5040" algn="l" defTabSz="82876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4" y="6375432"/>
            <a:ext cx="10080625" cy="825475"/>
          </a:xfrm>
          <a:prstGeom prst="rect">
            <a:avLst/>
          </a:prstGeom>
          <a:solidFill>
            <a:srgbClr val="4C9C95"/>
          </a:solidFill>
          <a:ln>
            <a:noFill/>
          </a:ln>
          <a:extLst/>
        </p:spPr>
        <p:txBody>
          <a:bodyPr lIns="82211" tIns="41107" rIns="82211" bIns="41107" anchor="ctr"/>
          <a:lstStyle/>
          <a:p>
            <a:pPr algn="ctr" defTabSz="902274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8899811" y="6375432"/>
            <a:ext cx="1180827" cy="825475"/>
          </a:xfrm>
          <a:prstGeom prst="rect">
            <a:avLst/>
          </a:prstGeom>
          <a:solidFill>
            <a:srgbClr val="73B1AB"/>
          </a:solidFill>
          <a:ln>
            <a:noFill/>
          </a:ln>
          <a:extLst/>
        </p:spPr>
        <p:txBody>
          <a:bodyPr lIns="82211" tIns="41107" rIns="82211" bIns="41107" anchor="ctr"/>
          <a:lstStyle/>
          <a:p>
            <a:pPr algn="ctr" defTabSz="902274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4" y="6375429"/>
            <a:ext cx="10080625" cy="297051"/>
          </a:xfrm>
          <a:prstGeom prst="rect">
            <a:avLst/>
          </a:prstGeom>
          <a:solidFill>
            <a:srgbClr val="80B8B3"/>
          </a:solidFill>
          <a:ln>
            <a:noFill/>
          </a:ln>
          <a:extLst/>
        </p:spPr>
        <p:txBody>
          <a:bodyPr wrap="none" lIns="82211" tIns="41107" rIns="82211" bIns="41107" anchor="ctr"/>
          <a:lstStyle/>
          <a:p>
            <a:pPr algn="ctr" defTabSz="902274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1" name="Rectangle 6"/>
          <p:cNvSpPr>
            <a:spLocks noChangeArrowheads="1"/>
          </p:cNvSpPr>
          <p:nvPr/>
        </p:nvSpPr>
        <p:spPr bwMode="auto">
          <a:xfrm>
            <a:off x="8899811" y="6375429"/>
            <a:ext cx="1180827" cy="297051"/>
          </a:xfrm>
          <a:prstGeom prst="rect">
            <a:avLst/>
          </a:prstGeom>
          <a:solidFill>
            <a:srgbClr val="99C6C2"/>
          </a:solidFill>
          <a:ln>
            <a:noFill/>
          </a:ln>
          <a:extLst/>
        </p:spPr>
        <p:txBody>
          <a:bodyPr wrap="none" lIns="82211" tIns="41107" rIns="82211" bIns="41107" anchor="ctr"/>
          <a:lstStyle/>
          <a:p>
            <a:pPr algn="ctr" defTabSz="902274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2" name="Rectangle 7"/>
          <p:cNvSpPr>
            <a:spLocks noChangeArrowheads="1"/>
          </p:cNvSpPr>
          <p:nvPr/>
        </p:nvSpPr>
        <p:spPr bwMode="auto">
          <a:xfrm>
            <a:off x="389918" y="6885596"/>
            <a:ext cx="3531388" cy="123111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>
            <a:spAutoFit/>
          </a:bodyPr>
          <a:lstStyle/>
          <a:p>
            <a:pPr defTabSz="941521" eaLnBrk="0" hangingPunct="0">
              <a:spcBef>
                <a:spcPct val="50000"/>
              </a:spcBef>
              <a:defRPr/>
            </a:pPr>
            <a:r>
              <a:rPr kumimoji="0" lang="en-GB" altLang="en-GB" sz="800">
                <a:solidFill>
                  <a:srgbClr val="FFFFFF"/>
                </a:solidFill>
                <a:latin typeface="Verdana" pitchFamily="34" charset="0"/>
              </a:rPr>
              <a:t>© C</a:t>
            </a:r>
            <a:r>
              <a:rPr kumimoji="0" lang="en-US" altLang="zh-TW" sz="800">
                <a:solidFill>
                  <a:srgbClr val="FFFFFF"/>
                </a:solidFill>
                <a:latin typeface="Verdana" pitchFamily="34" charset="0"/>
              </a:rPr>
              <a:t>TBC</a:t>
            </a:r>
            <a:r>
              <a:rPr kumimoji="0" lang="en-GB" altLang="en-GB" sz="800">
                <a:solidFill>
                  <a:srgbClr val="FFFFFF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3680388" y="6836380"/>
            <a:ext cx="2719868" cy="22151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2211" tIns="41107" rIns="82211" bIns="41107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9pPr>
          </a:lstStyle>
          <a:p>
            <a:pPr algn="ctr" defTabSz="903647" eaLnBrk="0" hangingPunct="0">
              <a:spcBef>
                <a:spcPct val="50000"/>
              </a:spcBef>
              <a:defRPr/>
            </a:pPr>
            <a:r>
              <a:rPr kumimoji="0" lang="zh-TW" altLang="en-US" sz="900" b="0" dirty="0" smtClean="0">
                <a:solidFill>
                  <a:srgbClr val="FFFFFF"/>
                </a:solidFill>
                <a:latin typeface="Verdana" pitchFamily="34" charset="0"/>
                <a:ea typeface="新細明體" pitchFamily="18" charset="-120"/>
              </a:rPr>
              <a:t>機密文件/</a:t>
            </a:r>
            <a:r>
              <a:rPr kumimoji="0" lang="en-US" altLang="zh-TW" sz="900" b="0" dirty="0" smtClean="0">
                <a:solidFill>
                  <a:srgbClr val="FFFFFF"/>
                </a:solidFill>
                <a:latin typeface="Verdana" pitchFamily="34" charset="0"/>
                <a:ea typeface="新細明體" pitchFamily="18" charset="-120"/>
              </a:rPr>
              <a:t>Confidential</a:t>
            </a:r>
          </a:p>
        </p:txBody>
      </p:sp>
      <p:sp>
        <p:nvSpPr>
          <p:cNvPr id="9224" name="Title1"/>
          <p:cNvSpPr>
            <a:spLocks noGrp="1" noChangeArrowheads="1"/>
          </p:cNvSpPr>
          <p:nvPr>
            <p:ph type="title"/>
            <p:custDataLst>
              <p:tags r:id="rId11"/>
            </p:custDataLst>
          </p:nvPr>
        </p:nvSpPr>
        <p:spPr bwMode="gray">
          <a:xfrm>
            <a:off x="309078" y="156809"/>
            <a:ext cx="9741435" cy="712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64736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zh-TW" altLang="zh-TW" noProof="1" smtClean="0"/>
          </a:p>
        </p:txBody>
      </p:sp>
      <p:sp>
        <p:nvSpPr>
          <p:cNvPr id="9225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9080" y="1016551"/>
            <a:ext cx="9305558" cy="520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2078" tIns="42078" rIns="42078" bIns="420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1" smtClean="0"/>
              <a:t>Click to edit master</a:t>
            </a:r>
            <a:r>
              <a:rPr lang="en-CA" altLang="zh-CN" smtClean="0"/>
              <a:t> </a:t>
            </a:r>
            <a:r>
              <a:rPr lang="en-CA" altLang="zh-TW" noProof="1" smtClean="0"/>
              <a:t>text styles</a:t>
            </a:r>
          </a:p>
          <a:p>
            <a:pPr lvl="1"/>
            <a:r>
              <a:rPr lang="en-CA" altLang="zh-TW" noProof="1" smtClean="0"/>
              <a:t>Second level</a:t>
            </a:r>
          </a:p>
          <a:p>
            <a:pPr lvl="2"/>
            <a:r>
              <a:rPr lang="en-CA" altLang="zh-TW" noProof="1" smtClean="0"/>
              <a:t>Third level</a:t>
            </a:r>
            <a:endParaRPr lang="en-CA" altLang="zh-CN" smtClean="0"/>
          </a:p>
          <a:p>
            <a:pPr lvl="3"/>
            <a:r>
              <a:rPr lang="en-CA" altLang="zh-CN" smtClean="0"/>
              <a:t>Fourth level</a:t>
            </a:r>
            <a:endParaRPr lang="en-CA" altLang="zh-TW" noProof="1" smtClean="0"/>
          </a:p>
        </p:txBody>
      </p:sp>
      <p:sp>
        <p:nvSpPr>
          <p:cNvPr id="1452045" name="Notes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09086" y="6230958"/>
            <a:ext cx="6363791" cy="138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 anchor="b">
            <a:spAutoFit/>
          </a:bodyPr>
          <a:lstStyle>
            <a:lvl1pPr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0863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15988" indent="-182563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84288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51000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082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654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226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798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t" hangingPunct="0">
              <a:defRPr/>
            </a:pPr>
            <a:endParaRPr kumimoji="0" lang="zh-TW" altLang="en-US" sz="900" noProof="1" smtClean="0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4107" name="Line 14"/>
          <p:cNvSpPr>
            <a:spLocks noChangeShapeType="1"/>
          </p:cNvSpPr>
          <p:nvPr/>
        </p:nvSpPr>
        <p:spPr bwMode="auto">
          <a:xfrm>
            <a:off x="206057" y="946387"/>
            <a:ext cx="9804835" cy="0"/>
          </a:xfrm>
          <a:prstGeom prst="line">
            <a:avLst/>
          </a:prstGeom>
          <a:noFill/>
          <a:ln w="19050">
            <a:solidFill>
              <a:srgbClr val="006666"/>
            </a:solidFill>
            <a:round/>
            <a:headEnd/>
            <a:tailEnd/>
          </a:ln>
          <a:extLst/>
        </p:spPr>
        <p:txBody>
          <a:bodyPr lIns="42078" tIns="42078" rIns="42078" bIns="42078" anchor="ctr"/>
          <a:lstStyle/>
          <a:p>
            <a:pPr>
              <a:defRPr/>
            </a:pPr>
            <a:endParaRPr lang="zh-TW" altLang="en-US" sz="1700">
              <a:solidFill>
                <a:srgbClr val="000000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4"/>
          </p:nvPr>
        </p:nvSpPr>
        <p:spPr>
          <a:xfrm>
            <a:off x="7531938" y="6756069"/>
            <a:ext cx="2352146" cy="383630"/>
          </a:xfrm>
          <a:prstGeom prst="rect">
            <a:avLst/>
          </a:prstGeom>
        </p:spPr>
        <p:txBody>
          <a:bodyPr vert="horz" wrap="square" lIns="90379" tIns="45186" rIns="90379" bIns="45186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F8684D93-15F4-4E83-82B2-6CFC2C4E9E17}" type="slidenum">
              <a:rPr lang="zh-TW" altLang="en-US">
                <a:ea typeface="新細明體" charset="-120"/>
              </a:rPr>
              <a:pPr>
                <a:defRPr/>
              </a:pPr>
              <a:t>‹#›</a:t>
            </a:fld>
            <a:endParaRPr lang="en-US" altLang="zh-TW"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8142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40" r:id="rId1"/>
    <p:sldLayoutId id="2147500241" r:id="rId2"/>
    <p:sldLayoutId id="2147500242" r:id="rId3"/>
    <p:sldLayoutId id="2147500243" r:id="rId4"/>
    <p:sldLayoutId id="2147500244" r:id="rId5"/>
    <p:sldLayoutId id="2147500245" r:id="rId6"/>
    <p:sldLayoutId id="2147500246" r:id="rId7"/>
    <p:sldLayoutId id="2147500247" r:id="rId8"/>
    <p:sldLayoutId id="2147500248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788999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+mj-lt"/>
          <a:ea typeface="+mj-ea"/>
          <a:cs typeface="+mj-cs"/>
        </a:defRPr>
      </a:lvl1pPr>
      <a:lvl2pPr algn="l" defTabSz="788999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2pPr>
      <a:lvl3pPr algn="l" defTabSz="788999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3pPr>
      <a:lvl4pPr algn="l" defTabSz="788999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4pPr>
      <a:lvl5pPr algn="l" defTabSz="788999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5pPr>
      <a:lvl6pPr marL="411082" algn="l" defTabSz="792183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6pPr>
      <a:lvl7pPr marL="822166" algn="l" defTabSz="792183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7pPr>
      <a:lvl8pPr marL="1233237" algn="l" defTabSz="792183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8pPr>
      <a:lvl9pPr marL="1644304" algn="l" defTabSz="792183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9pPr>
    </p:titleStyle>
    <p:bodyStyle>
      <a:lvl1pPr marL="241163" indent="-241163" algn="l" defTabSz="879807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Verdana" pitchFamily="34" charset="0"/>
        <a:buChar char="•"/>
        <a:defRPr sz="2200"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513596" indent="-104205" algn="l" defTabSz="879807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sz="2100"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943823" indent="-254564" algn="l" defTabSz="879807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arlett" pitchFamily="2" charset="2"/>
        <a:buChar char="8"/>
        <a:defRPr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301112" indent="-183104" algn="l" defTabSz="879807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1938262" indent="-302200" algn="l" defTabSz="879807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5pPr>
      <a:lvl6pPr marL="2350855" indent="-305457" algn="l" defTabSz="882104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6pPr>
      <a:lvl7pPr marL="2761944" indent="-305457" algn="l" defTabSz="882104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7pPr>
      <a:lvl8pPr marL="3173014" indent="-305457" algn="l" defTabSz="882104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8pPr>
      <a:lvl9pPr marL="3584096" indent="-305457" algn="l" defTabSz="882104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9pPr>
    </p:bodyStyle>
    <p:otherStyle>
      <a:defPPr>
        <a:defRPr lang="zh-TW"/>
      </a:defPPr>
      <a:lvl1pPr marL="0" algn="l" defTabSz="8221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1082" algn="l" defTabSz="8221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166" algn="l" defTabSz="8221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3237" algn="l" defTabSz="8221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44304" algn="l" defTabSz="8221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5397" algn="l" defTabSz="8221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66475" algn="l" defTabSz="8221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77554" algn="l" defTabSz="8221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88639" algn="l" defTabSz="8221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389351" y="6879121"/>
            <a:ext cx="3531450" cy="138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 anchor="ctr">
            <a:spAutoFit/>
          </a:bodyPr>
          <a:lstStyle/>
          <a:p>
            <a:pPr defTabSz="996715" eaLnBrk="0" hangingPunct="0">
              <a:spcBef>
                <a:spcPct val="50000"/>
              </a:spcBef>
              <a:defRPr/>
            </a:pPr>
            <a:r>
              <a:rPr kumimoji="0" lang="en-GB" altLang="en-GB" sz="900" dirty="0">
                <a:solidFill>
                  <a:srgbClr val="FFFFFF"/>
                </a:solidFill>
                <a:latin typeface="Verdana" pitchFamily="34" charset="0"/>
              </a:rPr>
              <a:t>© CTBC </a:t>
            </a:r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3680092" y="6826673"/>
            <a:ext cx="2720477" cy="24172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6987" tIns="43493" rIns="86987" bIns="43493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9pPr>
          </a:lstStyle>
          <a:p>
            <a:pPr algn="ctr" eaLnBrk="0" hangingPunct="0">
              <a:spcBef>
                <a:spcPct val="50000"/>
              </a:spcBef>
              <a:defRPr/>
            </a:pPr>
            <a:r>
              <a:rPr kumimoji="0" lang="zh-TW" altLang="en-US" sz="1000" b="0" dirty="0" smtClean="0">
                <a:solidFill>
                  <a:srgbClr val="FFFFFF"/>
                </a:solidFill>
                <a:latin typeface="Verdana" pitchFamily="34" charset="0"/>
                <a:ea typeface="新細明體" pitchFamily="18" charset="-120"/>
              </a:rPr>
              <a:t>機密文件/</a:t>
            </a:r>
            <a:r>
              <a:rPr kumimoji="0" lang="en-US" altLang="zh-TW" sz="1000" b="0" dirty="0" smtClean="0">
                <a:solidFill>
                  <a:srgbClr val="FFFFFF"/>
                </a:solidFill>
                <a:latin typeface="Verdana" pitchFamily="34" charset="0"/>
                <a:ea typeface="新細明體" pitchFamily="18" charset="-120"/>
              </a:rPr>
              <a:t>Confidential</a:t>
            </a:r>
          </a:p>
        </p:txBody>
      </p:sp>
      <p:sp>
        <p:nvSpPr>
          <p:cNvPr id="60424" name="Title1"/>
          <p:cNvSpPr>
            <a:spLocks noGrp="1" noChangeArrowheads="1"/>
          </p:cNvSpPr>
          <p:nvPr>
            <p:ph type="title"/>
            <p:custDataLst>
              <p:tags r:id="rId5"/>
            </p:custDataLst>
          </p:nvPr>
        </p:nvSpPr>
        <p:spPr bwMode="gray">
          <a:xfrm>
            <a:off x="308563" y="156691"/>
            <a:ext cx="9741373" cy="711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68492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zh-TW" altLang="zh-TW" noProof="1" smtClean="0"/>
          </a:p>
        </p:txBody>
      </p:sp>
      <p:sp>
        <p:nvSpPr>
          <p:cNvPr id="60425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8579" y="1016794"/>
            <a:ext cx="9702603" cy="5207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4517" tIns="44517" rIns="44517" bIns="445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1" smtClean="0"/>
              <a:t>Click to edit master</a:t>
            </a:r>
            <a:r>
              <a:rPr lang="en-CA" altLang="zh-CN" dirty="0" smtClean="0"/>
              <a:t> </a:t>
            </a:r>
            <a:r>
              <a:rPr lang="en-CA" altLang="zh-TW" noProof="1" smtClean="0"/>
              <a:t>text styles</a:t>
            </a:r>
          </a:p>
          <a:p>
            <a:pPr lvl="1"/>
            <a:r>
              <a:rPr lang="en-CA" altLang="zh-TW" noProof="1" smtClean="0"/>
              <a:t>Second level</a:t>
            </a:r>
          </a:p>
          <a:p>
            <a:pPr lvl="2"/>
            <a:r>
              <a:rPr lang="en-CA" altLang="zh-TW" noProof="1" smtClean="0"/>
              <a:t>Third level</a:t>
            </a:r>
            <a:endParaRPr lang="en-CA" altLang="zh-CN" dirty="0" smtClean="0"/>
          </a:p>
          <a:p>
            <a:pPr lvl="3"/>
            <a:r>
              <a:rPr lang="en-CA" altLang="zh-CN" dirty="0" smtClean="0"/>
              <a:t>Fourth level</a:t>
            </a:r>
            <a:endParaRPr lang="en-CA" altLang="zh-TW" noProof="1" smtClean="0"/>
          </a:p>
        </p:txBody>
      </p:sp>
      <p:sp>
        <p:nvSpPr>
          <p:cNvPr id="1452045" name="Notes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08560" y="6215243"/>
            <a:ext cx="6365010" cy="153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 anchor="b">
            <a:spAutoFit/>
          </a:bodyPr>
          <a:lstStyle>
            <a:lvl1pPr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0863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15988" indent="-182563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84288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51000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082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654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226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798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t" hangingPunct="0">
              <a:defRPr/>
            </a:pPr>
            <a:endParaRPr kumimoji="0" lang="zh-TW" altLang="en-US" sz="1000" noProof="1" smtClean="0">
              <a:solidFill>
                <a:srgbClr val="000000"/>
              </a:solidFill>
              <a:latin typeface="Verdana" pitchFamily="34" charset="0"/>
              <a:ea typeface="標楷體" pitchFamily="65" charset="-120"/>
            </a:endParaRPr>
          </a:p>
        </p:txBody>
      </p:sp>
      <p:sp>
        <p:nvSpPr>
          <p:cNvPr id="2058" name="Line 14"/>
          <p:cNvSpPr>
            <a:spLocks noChangeShapeType="1"/>
          </p:cNvSpPr>
          <p:nvPr/>
        </p:nvSpPr>
        <p:spPr bwMode="auto">
          <a:xfrm>
            <a:off x="206782" y="946785"/>
            <a:ext cx="9804378" cy="0"/>
          </a:xfrm>
          <a:prstGeom prst="line">
            <a:avLst/>
          </a:prstGeom>
          <a:noFill/>
          <a:ln w="19050">
            <a:solidFill>
              <a:srgbClr val="006666"/>
            </a:solidFill>
            <a:round/>
            <a:headEnd/>
            <a:tailEnd/>
          </a:ln>
          <a:effectLst/>
          <a:extLst/>
        </p:spPr>
        <p:txBody>
          <a:bodyPr lIns="44517" tIns="44517" rIns="44517" bIns="44517" anchor="ctr"/>
          <a:lstStyle/>
          <a:p>
            <a:pPr algn="ctr" eaLnBrk="0" hangingPunct="0">
              <a:defRPr/>
            </a:pPr>
            <a:endParaRPr kumimoji="0" lang="zh-TW" altLang="en-US" sz="2300" b="1">
              <a:solidFill>
                <a:srgbClr val="000000"/>
              </a:solidFill>
              <a:latin typeface="Arial" pitchFamily="34" charset="0"/>
              <a:ea typeface="標楷體" pitchFamily="65" charset="-120"/>
            </a:endParaRPr>
          </a:p>
        </p:txBody>
      </p:sp>
      <p:sp>
        <p:nvSpPr>
          <p:cNvPr id="2059" name="Line 15"/>
          <p:cNvSpPr>
            <a:spLocks noChangeShapeType="1"/>
          </p:cNvSpPr>
          <p:nvPr/>
        </p:nvSpPr>
        <p:spPr bwMode="auto">
          <a:xfrm>
            <a:off x="206782" y="946785"/>
            <a:ext cx="9804378" cy="0"/>
          </a:xfrm>
          <a:prstGeom prst="line">
            <a:avLst/>
          </a:prstGeom>
          <a:noFill/>
          <a:ln w="19050">
            <a:solidFill>
              <a:srgbClr val="006666"/>
            </a:solidFill>
            <a:round/>
            <a:headEnd/>
            <a:tailEnd/>
          </a:ln>
          <a:effectLst/>
          <a:extLst/>
        </p:spPr>
        <p:txBody>
          <a:bodyPr lIns="44517" tIns="44517" rIns="44517" bIns="44517" anchor="ctr"/>
          <a:lstStyle/>
          <a:p>
            <a:pPr algn="ctr" eaLnBrk="0" hangingPunct="0">
              <a:defRPr/>
            </a:pPr>
            <a:endParaRPr kumimoji="0" lang="zh-TW" altLang="en-US" sz="2300" b="1">
              <a:solidFill>
                <a:srgbClr val="000000"/>
              </a:solidFill>
              <a:latin typeface="Arial" pitchFamily="34" charset="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31715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51" r:id="rId1"/>
    <p:sldLayoutId id="2147500252" r:id="rId2"/>
    <p:sldLayoutId id="2147500253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836608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微軟正黑體" panose="020B0604030504040204" pitchFamily="34" charset="-120"/>
          <a:ea typeface="微軟正黑體" panose="020B0604030504040204" pitchFamily="34" charset="-120"/>
          <a:cs typeface="Tahoma" panose="020B0604030504040204" pitchFamily="34" charset="0"/>
        </a:defRPr>
      </a:lvl1pPr>
      <a:lvl2pPr algn="l" defTabSz="836608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2pPr>
      <a:lvl3pPr algn="l" defTabSz="836608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3pPr>
      <a:lvl4pPr algn="l" defTabSz="836608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4pPr>
      <a:lvl5pPr algn="l" defTabSz="836608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5pPr>
      <a:lvl6pPr marL="434931" algn="l" defTabSz="838147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6pPr>
      <a:lvl7pPr marL="869861" algn="l" defTabSz="838147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7pPr>
      <a:lvl8pPr marL="1304792" algn="l" defTabSz="838147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8pPr>
      <a:lvl9pPr marL="1739719" algn="l" defTabSz="838147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6666"/>
          </a:solidFill>
          <a:latin typeface="Arial Narrow" pitchFamily="34" charset="0"/>
          <a:ea typeface="標楷體" pitchFamily="65" charset="-120"/>
        </a:defRPr>
      </a:lvl9pPr>
    </p:titleStyle>
    <p:bodyStyle>
      <a:lvl1pPr marL="256684" indent="-256684" algn="l" defTabSz="933264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Verdana" pitchFamily="34" charset="0"/>
        <a:buChar char="•"/>
        <a:defRPr sz="2300" b="1">
          <a:solidFill>
            <a:schemeClr val="tx1"/>
          </a:solidFill>
          <a:latin typeface="Tahoma" panose="020B0604030504040204" pitchFamily="34" charset="0"/>
          <a:ea typeface="+mn-ea"/>
          <a:cs typeface="Tahoma" panose="020B0604030504040204" pitchFamily="34" charset="0"/>
        </a:defRPr>
      </a:lvl1pPr>
      <a:lvl2pPr marL="546650" indent="-112501" algn="l" defTabSz="933264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sz="2100" b="1">
          <a:solidFill>
            <a:schemeClr val="tx1"/>
          </a:solidFill>
          <a:latin typeface="Tahoma" panose="020B0604030504040204" pitchFamily="34" charset="0"/>
          <a:ea typeface="+mn-ea"/>
          <a:cs typeface="Tahoma" panose="020B0604030504040204" pitchFamily="34" charset="0"/>
        </a:defRPr>
      </a:lvl2pPr>
      <a:lvl3pPr marL="999809" indent="-272525" algn="l" defTabSz="933264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arlett" pitchFamily="2" charset="2"/>
        <a:buChar char="8"/>
        <a:defRPr sz="1900" b="1">
          <a:solidFill>
            <a:schemeClr val="tx1"/>
          </a:solidFill>
          <a:latin typeface="Tahoma" panose="020B0604030504040204" pitchFamily="34" charset="0"/>
          <a:ea typeface="+mn-ea"/>
          <a:cs typeface="Tahoma" panose="020B0604030504040204" pitchFamily="34" charset="0"/>
        </a:defRPr>
      </a:lvl3pPr>
      <a:lvl4pPr marL="1378503" indent="-194892" algn="l" defTabSz="933264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b="1">
          <a:solidFill>
            <a:schemeClr val="tx1"/>
          </a:solidFill>
          <a:latin typeface="Tahoma" panose="020B0604030504040204" pitchFamily="34" charset="0"/>
          <a:ea typeface="+mn-ea"/>
          <a:cs typeface="Tahoma" panose="020B0604030504040204" pitchFamily="34" charset="0"/>
        </a:defRPr>
      </a:lvl4pPr>
      <a:lvl5pPr marL="2051910" indent="-321650" algn="l" defTabSz="933264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5pPr>
      <a:lvl6pPr marL="2487256" indent="-323177" algn="l" defTabSz="933287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6pPr>
      <a:lvl7pPr marL="2922183" indent="-323177" algn="l" defTabSz="933287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7pPr>
      <a:lvl8pPr marL="3357114" indent="-323177" algn="l" defTabSz="933287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8pPr>
      <a:lvl9pPr marL="3792044" indent="-323177" algn="l" defTabSz="933287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300">
          <a:solidFill>
            <a:schemeClr val="bg1"/>
          </a:solidFill>
          <a:latin typeface="Verdana" pitchFamily="34" charset="0"/>
          <a:ea typeface="+mn-ea"/>
        </a:defRPr>
      </a:lvl9pPr>
    </p:bodyStyle>
    <p:otherStyle>
      <a:defPPr>
        <a:defRPr lang="zh-TW"/>
      </a:defPPr>
      <a:lvl1pPr marL="0" algn="l" defTabSz="86986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4931" algn="l" defTabSz="86986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9861" algn="l" defTabSz="86986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04792" algn="l" defTabSz="86986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39719" algn="l" defTabSz="86986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74649" algn="l" defTabSz="86986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609581" algn="l" defTabSz="86986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44508" algn="l" defTabSz="86986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79431" algn="l" defTabSz="86986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4" y="6375799"/>
            <a:ext cx="10080625" cy="825103"/>
          </a:xfrm>
          <a:prstGeom prst="rect">
            <a:avLst/>
          </a:prstGeom>
          <a:solidFill>
            <a:srgbClr val="4C9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8899451" y="6375799"/>
            <a:ext cx="1181323" cy="825103"/>
          </a:xfrm>
          <a:prstGeom prst="rect">
            <a:avLst/>
          </a:prstGeom>
          <a:solidFill>
            <a:srgbClr val="73B1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4" y="6375848"/>
            <a:ext cx="10080625" cy="296704"/>
          </a:xfrm>
          <a:prstGeom prst="rect">
            <a:avLst/>
          </a:prstGeom>
          <a:solidFill>
            <a:srgbClr val="80B8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1" name="Rectangle 6"/>
          <p:cNvSpPr>
            <a:spLocks noChangeArrowheads="1"/>
          </p:cNvSpPr>
          <p:nvPr/>
        </p:nvSpPr>
        <p:spPr bwMode="auto">
          <a:xfrm>
            <a:off x="8899451" y="6375848"/>
            <a:ext cx="1181323" cy="296704"/>
          </a:xfrm>
          <a:prstGeom prst="rect">
            <a:avLst/>
          </a:prstGeom>
          <a:solidFill>
            <a:srgbClr val="99C6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2" name="Rectangle 7"/>
          <p:cNvSpPr>
            <a:spLocks noChangeArrowheads="1"/>
          </p:cNvSpPr>
          <p:nvPr/>
        </p:nvSpPr>
        <p:spPr bwMode="auto">
          <a:xfrm>
            <a:off x="388529" y="6886045"/>
            <a:ext cx="353171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defTabSz="940229" eaLnBrk="0" hangingPunct="0">
              <a:spcBef>
                <a:spcPct val="50000"/>
              </a:spcBef>
            </a:pPr>
            <a:r>
              <a:rPr kumimoji="0" lang="en-GB" altLang="en-GB" sz="800">
                <a:solidFill>
                  <a:srgbClr val="FFFFFF"/>
                </a:solidFill>
                <a:latin typeface="Verdana" pitchFamily="34" charset="0"/>
              </a:rPr>
              <a:t>© C</a:t>
            </a:r>
            <a:r>
              <a:rPr kumimoji="0" lang="en-US" altLang="zh-TW" sz="800">
                <a:solidFill>
                  <a:srgbClr val="FFFFFF"/>
                </a:solidFill>
                <a:latin typeface="Verdana" pitchFamily="34" charset="0"/>
              </a:rPr>
              <a:t>TBC</a:t>
            </a:r>
            <a:r>
              <a:rPr kumimoji="0" lang="en-GB" altLang="en-GB" sz="800">
                <a:solidFill>
                  <a:srgbClr val="FFFFFF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3680507" y="6836838"/>
            <a:ext cx="2719667" cy="22140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2098" tIns="41052" rIns="82098" bIns="41052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9pPr>
          </a:lstStyle>
          <a:p>
            <a:pPr algn="ctr" defTabSz="902420" eaLnBrk="0" hangingPunct="0">
              <a:spcBef>
                <a:spcPct val="50000"/>
              </a:spcBef>
              <a:defRPr/>
            </a:pPr>
            <a:r>
              <a:rPr kumimoji="0" lang="zh-TW" altLang="en-US" sz="900" b="0" dirty="0" smtClean="0">
                <a:solidFill>
                  <a:srgbClr val="FFFFFF"/>
                </a:solidFill>
                <a:latin typeface="Verdana" pitchFamily="34" charset="0"/>
                <a:ea typeface="新細明體" pitchFamily="18" charset="-120"/>
              </a:rPr>
              <a:t>機密文件/</a:t>
            </a:r>
            <a:r>
              <a:rPr kumimoji="0" lang="en-US" altLang="zh-TW" sz="900" b="0" dirty="0" smtClean="0">
                <a:solidFill>
                  <a:srgbClr val="FFFFFF"/>
                </a:solidFill>
                <a:latin typeface="Verdana" pitchFamily="34" charset="0"/>
                <a:ea typeface="新細明體" pitchFamily="18" charset="-120"/>
              </a:rPr>
              <a:t>Confidential</a:t>
            </a:r>
          </a:p>
        </p:txBody>
      </p:sp>
      <p:sp>
        <p:nvSpPr>
          <p:cNvPr id="4104" name="Title1"/>
          <p:cNvSpPr>
            <a:spLocks noGrp="1" noChangeArrowheads="1"/>
          </p:cNvSpPr>
          <p:nvPr>
            <p:ph type="title"/>
            <p:custDataLst>
              <p:tags r:id="rId10"/>
            </p:custDataLst>
          </p:nvPr>
        </p:nvSpPr>
        <p:spPr bwMode="gray">
          <a:xfrm>
            <a:off x="308021" y="156762"/>
            <a:ext cx="9741104" cy="711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64648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zh-TW" altLang="zh-TW" noProof="1" smtClean="0"/>
          </a:p>
        </p:txBody>
      </p:sp>
      <p:sp>
        <p:nvSpPr>
          <p:cNvPr id="4105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8040" y="1016803"/>
            <a:ext cx="9307077" cy="5207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2019" tIns="42019" rIns="42019" bIns="420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1" smtClean="0"/>
              <a:t>Click to edit master</a:t>
            </a:r>
            <a:r>
              <a:rPr lang="en-CA" altLang="zh-CN" smtClean="0"/>
              <a:t> </a:t>
            </a:r>
            <a:r>
              <a:rPr lang="en-CA" altLang="zh-TW" noProof="1" smtClean="0"/>
              <a:t>text styles</a:t>
            </a:r>
          </a:p>
          <a:p>
            <a:pPr lvl="1"/>
            <a:r>
              <a:rPr lang="en-CA" altLang="zh-TW" noProof="1" smtClean="0"/>
              <a:t>Second level</a:t>
            </a:r>
          </a:p>
          <a:p>
            <a:pPr lvl="2"/>
            <a:r>
              <a:rPr lang="en-CA" altLang="zh-TW" noProof="1" smtClean="0"/>
              <a:t>Third level</a:t>
            </a:r>
            <a:endParaRPr lang="en-CA" altLang="zh-CN" smtClean="0"/>
          </a:p>
          <a:p>
            <a:pPr lvl="3"/>
            <a:r>
              <a:rPr lang="en-CA" altLang="zh-CN" smtClean="0"/>
              <a:t>Fourth level</a:t>
            </a:r>
            <a:endParaRPr lang="en-CA" altLang="zh-TW" noProof="1" smtClean="0"/>
          </a:p>
        </p:txBody>
      </p:sp>
      <p:sp>
        <p:nvSpPr>
          <p:cNvPr id="1452045" name="Notes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08159" y="6230820"/>
            <a:ext cx="6365146" cy="138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 anchor="b">
            <a:spAutoFit/>
          </a:bodyPr>
          <a:lstStyle>
            <a:lvl1pPr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0863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15988" indent="-182563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84288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51000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082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654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226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798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t" hangingPunct="0">
              <a:defRPr/>
            </a:pPr>
            <a:endParaRPr kumimoji="0" lang="zh-TW" altLang="en-US" sz="900" noProof="1" smtClean="0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4107" name="Line 14"/>
          <p:cNvSpPr>
            <a:spLocks noChangeShapeType="1"/>
          </p:cNvSpPr>
          <p:nvPr/>
        </p:nvSpPr>
        <p:spPr bwMode="auto">
          <a:xfrm>
            <a:off x="206612" y="946785"/>
            <a:ext cx="9804107" cy="0"/>
          </a:xfrm>
          <a:prstGeom prst="line">
            <a:avLst/>
          </a:prstGeom>
          <a:noFill/>
          <a:ln w="19050">
            <a:solidFill>
              <a:srgbClr val="00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2019" tIns="42019" rIns="42019" bIns="42019" anchor="ctr"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4"/>
          </p:nvPr>
        </p:nvSpPr>
        <p:spPr>
          <a:xfrm>
            <a:off x="7530716" y="6756029"/>
            <a:ext cx="2352146" cy="383381"/>
          </a:xfrm>
          <a:prstGeom prst="rect">
            <a:avLst/>
          </a:prstGeom>
        </p:spPr>
        <p:txBody>
          <a:bodyPr vert="horz" lIns="90245" tIns="45123" rIns="90245" bIns="45123" rtlCol="0" anchor="ctr"/>
          <a:lstStyle>
            <a:lvl1pPr algn="r" defTabSz="901037">
              <a:defRPr sz="1200">
                <a:solidFill>
                  <a:schemeClr val="tx2"/>
                </a:solidFill>
                <a:latin typeface="Calibri" pitchFamily="34" charset="0"/>
                <a:ea typeface="新細明體" charset="-120"/>
              </a:defRPr>
            </a:lvl1pPr>
          </a:lstStyle>
          <a:p>
            <a:pPr>
              <a:defRPr/>
            </a:pPr>
            <a:fld id="{5C52FF02-C32C-4DE6-BBB5-2E8FEAE3A4B3}" type="slidenum">
              <a:rPr lang="zh-TW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232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55" r:id="rId1"/>
    <p:sldLayoutId id="2147500256" r:id="rId2"/>
    <p:sldLayoutId id="2147500257" r:id="rId3"/>
    <p:sldLayoutId id="2147500258" r:id="rId4"/>
    <p:sldLayoutId id="2147500259" r:id="rId5"/>
    <p:sldLayoutId id="2147500260" r:id="rId6"/>
    <p:sldLayoutId id="2147500261" r:id="rId7"/>
    <p:sldLayoutId id="2147500262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78979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+mj-lt"/>
          <a:ea typeface="+mj-ea"/>
          <a:cs typeface="+mj-cs"/>
        </a:defRPr>
      </a:lvl1pPr>
      <a:lvl2pPr algn="l" defTabSz="78979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2pPr>
      <a:lvl3pPr algn="l" defTabSz="78979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3pPr>
      <a:lvl4pPr algn="l" defTabSz="78979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4pPr>
      <a:lvl5pPr algn="l" defTabSz="78979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5pPr>
      <a:lvl6pPr marL="410519" algn="l" defTabSz="791101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6pPr>
      <a:lvl7pPr marL="821036" algn="l" defTabSz="791101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7pPr>
      <a:lvl8pPr marL="1231547" algn="l" defTabSz="791101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8pPr>
      <a:lvl9pPr marL="1642065" algn="l" defTabSz="791101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9pPr>
    </p:titleStyle>
    <p:bodyStyle>
      <a:lvl1pPr marL="242887" indent="-242887" algn="l" defTabSz="880680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Verdana" pitchFamily="34" charset="0"/>
        <a:buChar char="•"/>
        <a:defRPr sz="2200"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515554" indent="-106557" algn="l" defTabSz="88068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sz="2100"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944936" indent="-256996" algn="l" defTabSz="88068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arlett" pitchFamily="2" charset="2"/>
        <a:buChar char="8"/>
        <a:defRPr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300653" indent="-184929" algn="l" defTabSz="88068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1936872" indent="-303998" algn="l" defTabSz="880680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5pPr>
      <a:lvl6pPr marL="2347635" indent="-305040" algn="l" defTabSz="880899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6pPr>
      <a:lvl7pPr marL="2758180" indent="-305040" algn="l" defTabSz="880899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7pPr>
      <a:lvl8pPr marL="3168674" indent="-305040" algn="l" defTabSz="880899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8pPr>
      <a:lvl9pPr marL="3579196" indent="-305040" algn="l" defTabSz="880899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9pPr>
    </p:bodyStyle>
    <p:otherStyle>
      <a:defPPr>
        <a:defRPr lang="zh-TW"/>
      </a:defPPr>
      <a:lvl1pPr marL="0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0519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1036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1547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42065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2589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63101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73616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84126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4" y="6375799"/>
            <a:ext cx="10080625" cy="825103"/>
          </a:xfrm>
          <a:prstGeom prst="rect">
            <a:avLst/>
          </a:prstGeom>
          <a:solidFill>
            <a:srgbClr val="4C9C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8899451" y="6375799"/>
            <a:ext cx="1181323" cy="825103"/>
          </a:xfrm>
          <a:prstGeom prst="rect">
            <a:avLst/>
          </a:prstGeom>
          <a:solidFill>
            <a:srgbClr val="73B1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4" y="6375848"/>
            <a:ext cx="10080625" cy="296704"/>
          </a:xfrm>
          <a:prstGeom prst="rect">
            <a:avLst/>
          </a:prstGeom>
          <a:solidFill>
            <a:srgbClr val="80B8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1" name="Rectangle 6"/>
          <p:cNvSpPr>
            <a:spLocks noChangeArrowheads="1"/>
          </p:cNvSpPr>
          <p:nvPr/>
        </p:nvSpPr>
        <p:spPr bwMode="auto">
          <a:xfrm>
            <a:off x="8899451" y="6375848"/>
            <a:ext cx="1181323" cy="296704"/>
          </a:xfrm>
          <a:prstGeom prst="rect">
            <a:avLst/>
          </a:prstGeom>
          <a:solidFill>
            <a:srgbClr val="99C6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98" tIns="41052" rIns="82098" bIns="41052" anchor="ctr"/>
          <a:lstStyle/>
          <a:p>
            <a:pPr algn="ctr" defTabSz="901037" eaLnBrk="0" hangingPunct="0"/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2" name="Rectangle 7"/>
          <p:cNvSpPr>
            <a:spLocks noChangeArrowheads="1"/>
          </p:cNvSpPr>
          <p:nvPr/>
        </p:nvSpPr>
        <p:spPr bwMode="auto">
          <a:xfrm>
            <a:off x="388529" y="6886045"/>
            <a:ext cx="353171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defTabSz="940229" eaLnBrk="0" hangingPunct="0">
              <a:spcBef>
                <a:spcPct val="50000"/>
              </a:spcBef>
            </a:pPr>
            <a:r>
              <a:rPr kumimoji="0" lang="en-GB" altLang="en-GB" sz="800">
                <a:solidFill>
                  <a:srgbClr val="FFFFFF"/>
                </a:solidFill>
                <a:latin typeface="Verdana" pitchFamily="34" charset="0"/>
              </a:rPr>
              <a:t>© C</a:t>
            </a:r>
            <a:r>
              <a:rPr kumimoji="0" lang="en-US" altLang="zh-TW" sz="800">
                <a:solidFill>
                  <a:srgbClr val="FFFFFF"/>
                </a:solidFill>
                <a:latin typeface="Verdana" pitchFamily="34" charset="0"/>
              </a:rPr>
              <a:t>TBC</a:t>
            </a:r>
            <a:r>
              <a:rPr kumimoji="0" lang="en-GB" altLang="en-GB" sz="800">
                <a:solidFill>
                  <a:srgbClr val="FFFFFF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3680507" y="6836838"/>
            <a:ext cx="2719667" cy="22140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2098" tIns="41052" rIns="82098" bIns="41052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9pPr>
          </a:lstStyle>
          <a:p>
            <a:pPr algn="ctr" defTabSz="902420" eaLnBrk="0" hangingPunct="0">
              <a:spcBef>
                <a:spcPct val="50000"/>
              </a:spcBef>
              <a:defRPr/>
            </a:pPr>
            <a:r>
              <a:rPr kumimoji="0" lang="zh-TW" altLang="en-US" sz="900" b="0" dirty="0" smtClean="0">
                <a:solidFill>
                  <a:srgbClr val="FFFFFF"/>
                </a:solidFill>
                <a:latin typeface="Verdana" pitchFamily="34" charset="0"/>
                <a:ea typeface="新細明體" pitchFamily="18" charset="-120"/>
              </a:rPr>
              <a:t>機密文件/</a:t>
            </a:r>
            <a:r>
              <a:rPr kumimoji="0" lang="en-US" altLang="zh-TW" sz="900" b="0" dirty="0" smtClean="0">
                <a:solidFill>
                  <a:srgbClr val="FFFFFF"/>
                </a:solidFill>
                <a:latin typeface="Verdana" pitchFamily="34" charset="0"/>
                <a:ea typeface="新細明體" pitchFamily="18" charset="-120"/>
              </a:rPr>
              <a:t>Confidential</a:t>
            </a:r>
          </a:p>
        </p:txBody>
      </p:sp>
      <p:sp>
        <p:nvSpPr>
          <p:cNvPr id="4104" name="Title1"/>
          <p:cNvSpPr>
            <a:spLocks noGrp="1" noChangeArrowheads="1"/>
          </p:cNvSpPr>
          <p:nvPr>
            <p:ph type="title"/>
            <p:custDataLst>
              <p:tags r:id="rId11"/>
            </p:custDataLst>
          </p:nvPr>
        </p:nvSpPr>
        <p:spPr bwMode="gray">
          <a:xfrm>
            <a:off x="308021" y="156762"/>
            <a:ext cx="9741104" cy="711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64648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zh-TW" altLang="zh-TW" noProof="1" smtClean="0"/>
          </a:p>
        </p:txBody>
      </p:sp>
      <p:sp>
        <p:nvSpPr>
          <p:cNvPr id="4105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8040" y="1016803"/>
            <a:ext cx="9307077" cy="5207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2019" tIns="42019" rIns="42019" bIns="420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1" smtClean="0"/>
              <a:t>Click to edit master</a:t>
            </a:r>
            <a:r>
              <a:rPr lang="en-CA" altLang="zh-CN" smtClean="0"/>
              <a:t> </a:t>
            </a:r>
            <a:r>
              <a:rPr lang="en-CA" altLang="zh-TW" noProof="1" smtClean="0"/>
              <a:t>text styles</a:t>
            </a:r>
          </a:p>
          <a:p>
            <a:pPr lvl="1"/>
            <a:r>
              <a:rPr lang="en-CA" altLang="zh-TW" noProof="1" smtClean="0"/>
              <a:t>Second level</a:t>
            </a:r>
          </a:p>
          <a:p>
            <a:pPr lvl="2"/>
            <a:r>
              <a:rPr lang="en-CA" altLang="zh-TW" noProof="1" smtClean="0"/>
              <a:t>Third level</a:t>
            </a:r>
            <a:endParaRPr lang="en-CA" altLang="zh-CN" smtClean="0"/>
          </a:p>
          <a:p>
            <a:pPr lvl="3"/>
            <a:r>
              <a:rPr lang="en-CA" altLang="zh-CN" smtClean="0"/>
              <a:t>Fourth level</a:t>
            </a:r>
            <a:endParaRPr lang="en-CA" altLang="zh-TW" noProof="1" smtClean="0"/>
          </a:p>
        </p:txBody>
      </p:sp>
      <p:sp>
        <p:nvSpPr>
          <p:cNvPr id="1452045" name="Notes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08159" y="6230820"/>
            <a:ext cx="6365146" cy="138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 anchor="b">
            <a:spAutoFit/>
          </a:bodyPr>
          <a:lstStyle>
            <a:lvl1pPr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0863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15988" indent="-182563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84288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51000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082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654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226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798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t" hangingPunct="0">
              <a:defRPr/>
            </a:pPr>
            <a:endParaRPr kumimoji="0" lang="zh-TW" altLang="en-US" sz="900" noProof="1" smtClean="0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4107" name="Line 14"/>
          <p:cNvSpPr>
            <a:spLocks noChangeShapeType="1"/>
          </p:cNvSpPr>
          <p:nvPr/>
        </p:nvSpPr>
        <p:spPr bwMode="auto">
          <a:xfrm>
            <a:off x="206612" y="946785"/>
            <a:ext cx="9804107" cy="0"/>
          </a:xfrm>
          <a:prstGeom prst="line">
            <a:avLst/>
          </a:prstGeom>
          <a:noFill/>
          <a:ln w="19050">
            <a:solidFill>
              <a:srgbClr val="00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2019" tIns="42019" rIns="42019" bIns="42019" anchor="ctr"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4"/>
          </p:nvPr>
        </p:nvSpPr>
        <p:spPr>
          <a:xfrm>
            <a:off x="7530716" y="6756029"/>
            <a:ext cx="2352146" cy="383381"/>
          </a:xfrm>
          <a:prstGeom prst="rect">
            <a:avLst/>
          </a:prstGeom>
        </p:spPr>
        <p:txBody>
          <a:bodyPr vert="horz" lIns="90245" tIns="45123" rIns="90245" bIns="45123" rtlCol="0" anchor="ctr"/>
          <a:lstStyle>
            <a:lvl1pPr algn="r" defTabSz="901037">
              <a:defRPr sz="1200">
                <a:solidFill>
                  <a:schemeClr val="tx2"/>
                </a:solidFill>
                <a:latin typeface="Calibri" pitchFamily="34" charset="0"/>
                <a:ea typeface="新細明體" charset="-120"/>
              </a:defRPr>
            </a:lvl1pPr>
          </a:lstStyle>
          <a:p>
            <a:pPr>
              <a:defRPr/>
            </a:pPr>
            <a:fld id="{5C52FF02-C32C-4DE6-BBB5-2E8FEAE3A4B3}" type="slidenum">
              <a:rPr lang="zh-TW" alt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664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64" r:id="rId1"/>
    <p:sldLayoutId id="2147500265" r:id="rId2"/>
    <p:sldLayoutId id="2147500266" r:id="rId3"/>
    <p:sldLayoutId id="2147500267" r:id="rId4"/>
    <p:sldLayoutId id="2147500268" r:id="rId5"/>
    <p:sldLayoutId id="2147500269" r:id="rId6"/>
    <p:sldLayoutId id="2147500270" r:id="rId7"/>
    <p:sldLayoutId id="2147500271" r:id="rId8"/>
    <p:sldLayoutId id="2147500272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78979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+mj-lt"/>
          <a:ea typeface="+mj-ea"/>
          <a:cs typeface="+mj-cs"/>
        </a:defRPr>
      </a:lvl1pPr>
      <a:lvl2pPr algn="l" defTabSz="78979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2pPr>
      <a:lvl3pPr algn="l" defTabSz="78979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3pPr>
      <a:lvl4pPr algn="l" defTabSz="78979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4pPr>
      <a:lvl5pPr algn="l" defTabSz="789794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5pPr>
      <a:lvl6pPr marL="410519" algn="l" defTabSz="791101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6pPr>
      <a:lvl7pPr marL="821036" algn="l" defTabSz="791101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7pPr>
      <a:lvl8pPr marL="1231547" algn="l" defTabSz="791101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8pPr>
      <a:lvl9pPr marL="1642065" algn="l" defTabSz="791101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9pPr>
    </p:titleStyle>
    <p:bodyStyle>
      <a:lvl1pPr marL="242887" indent="-242887" algn="l" defTabSz="880680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Verdana" pitchFamily="34" charset="0"/>
        <a:buChar char="•"/>
        <a:defRPr sz="2200"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515554" indent="-106557" algn="l" defTabSz="88068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sz="2100"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944936" indent="-256996" algn="l" defTabSz="88068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arlett" pitchFamily="2" charset="2"/>
        <a:buChar char="8"/>
        <a:defRPr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300653" indent="-184929" algn="l" defTabSz="88068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1936872" indent="-303998" algn="l" defTabSz="880680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5pPr>
      <a:lvl6pPr marL="2347635" indent="-305040" algn="l" defTabSz="880899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6pPr>
      <a:lvl7pPr marL="2758180" indent="-305040" algn="l" defTabSz="880899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7pPr>
      <a:lvl8pPr marL="3168674" indent="-305040" algn="l" defTabSz="880899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8pPr>
      <a:lvl9pPr marL="3579196" indent="-305040" algn="l" defTabSz="880899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9pPr>
    </p:bodyStyle>
    <p:otherStyle>
      <a:defPPr>
        <a:defRPr lang="zh-TW"/>
      </a:defPPr>
      <a:lvl1pPr marL="0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0519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1036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1547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42065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2589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63101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73616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84126" algn="l" defTabSz="8210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4" y="6375799"/>
            <a:ext cx="10080625" cy="825103"/>
          </a:xfrm>
          <a:prstGeom prst="rect">
            <a:avLst/>
          </a:prstGeom>
          <a:solidFill>
            <a:srgbClr val="4C9C95"/>
          </a:solidFill>
          <a:ln>
            <a:noFill/>
          </a:ln>
          <a:extLst/>
        </p:spPr>
        <p:txBody>
          <a:bodyPr lIns="82980" tIns="41492" rIns="82980" bIns="41492" anchor="ctr"/>
          <a:lstStyle/>
          <a:p>
            <a:pPr algn="ctr" defTabSz="910707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8899712" y="6375799"/>
            <a:ext cx="1180919" cy="825103"/>
          </a:xfrm>
          <a:prstGeom prst="rect">
            <a:avLst/>
          </a:prstGeom>
          <a:solidFill>
            <a:srgbClr val="73B1AB"/>
          </a:solidFill>
          <a:ln>
            <a:noFill/>
          </a:ln>
          <a:extLst/>
        </p:spPr>
        <p:txBody>
          <a:bodyPr lIns="82980" tIns="41492" rIns="82980" bIns="41492" anchor="ctr"/>
          <a:lstStyle/>
          <a:p>
            <a:pPr algn="ctr" defTabSz="910707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4" y="6375805"/>
            <a:ext cx="10080625" cy="296704"/>
          </a:xfrm>
          <a:prstGeom prst="rect">
            <a:avLst/>
          </a:prstGeom>
          <a:solidFill>
            <a:srgbClr val="80B8B3"/>
          </a:solidFill>
          <a:ln>
            <a:noFill/>
          </a:ln>
          <a:extLst/>
        </p:spPr>
        <p:txBody>
          <a:bodyPr wrap="none" lIns="82980" tIns="41492" rIns="82980" bIns="41492" anchor="ctr"/>
          <a:lstStyle/>
          <a:p>
            <a:pPr algn="ctr" defTabSz="910707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1" name="Rectangle 6"/>
          <p:cNvSpPr>
            <a:spLocks noChangeArrowheads="1"/>
          </p:cNvSpPr>
          <p:nvPr/>
        </p:nvSpPr>
        <p:spPr bwMode="auto">
          <a:xfrm>
            <a:off x="8899712" y="6375805"/>
            <a:ext cx="1180919" cy="296704"/>
          </a:xfrm>
          <a:prstGeom prst="rect">
            <a:avLst/>
          </a:prstGeom>
          <a:solidFill>
            <a:srgbClr val="99C6C2"/>
          </a:solidFill>
          <a:ln>
            <a:noFill/>
          </a:ln>
          <a:extLst/>
        </p:spPr>
        <p:txBody>
          <a:bodyPr wrap="none" lIns="82980" tIns="41492" rIns="82980" bIns="41492" anchor="ctr"/>
          <a:lstStyle/>
          <a:p>
            <a:pPr algn="ctr" defTabSz="910707" eaLnBrk="0" hangingPunct="0">
              <a:defRPr/>
            </a:pPr>
            <a:endParaRPr kumimoji="0" lang="zh-TW" altLang="en-US" sz="2200" b="1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4102" name="Rectangle 7"/>
          <p:cNvSpPr>
            <a:spLocks noChangeArrowheads="1"/>
          </p:cNvSpPr>
          <p:nvPr/>
        </p:nvSpPr>
        <p:spPr bwMode="auto">
          <a:xfrm>
            <a:off x="389351" y="6885990"/>
            <a:ext cx="3531450" cy="123111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>
            <a:spAutoFit/>
          </a:bodyPr>
          <a:lstStyle/>
          <a:p>
            <a:pPr defTabSz="950300" eaLnBrk="0" hangingPunct="0">
              <a:spcBef>
                <a:spcPct val="50000"/>
              </a:spcBef>
              <a:defRPr/>
            </a:pPr>
            <a:r>
              <a:rPr kumimoji="0" lang="en-GB" altLang="en-GB" sz="800">
                <a:solidFill>
                  <a:srgbClr val="FFFFFF"/>
                </a:solidFill>
                <a:latin typeface="Verdana" pitchFamily="34" charset="0"/>
              </a:rPr>
              <a:t>© C</a:t>
            </a:r>
            <a:r>
              <a:rPr kumimoji="0" lang="en-US" altLang="zh-TW" sz="800">
                <a:solidFill>
                  <a:srgbClr val="FFFFFF"/>
                </a:solidFill>
                <a:latin typeface="Verdana" pitchFamily="34" charset="0"/>
              </a:rPr>
              <a:t>TBC</a:t>
            </a:r>
            <a:r>
              <a:rPr kumimoji="0" lang="en-GB" altLang="en-GB" sz="800">
                <a:solidFill>
                  <a:srgbClr val="FFFFFF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3680092" y="6836390"/>
            <a:ext cx="2720477" cy="22229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2980" tIns="41492" rIns="82980" bIns="41492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9pPr>
          </a:lstStyle>
          <a:p>
            <a:pPr algn="ctr" defTabSz="912092" eaLnBrk="0" hangingPunct="0">
              <a:spcBef>
                <a:spcPct val="50000"/>
              </a:spcBef>
              <a:defRPr/>
            </a:pPr>
            <a:r>
              <a:rPr kumimoji="0" lang="zh-TW" altLang="en-US" sz="900" b="0" dirty="0" smtClean="0">
                <a:solidFill>
                  <a:srgbClr val="FFFFFF"/>
                </a:solidFill>
                <a:latin typeface="Verdana" pitchFamily="34" charset="0"/>
                <a:ea typeface="新細明體" pitchFamily="18" charset="-120"/>
              </a:rPr>
              <a:t>機密文件/</a:t>
            </a:r>
            <a:r>
              <a:rPr kumimoji="0" lang="en-US" altLang="zh-TW" sz="900" b="0" dirty="0" smtClean="0">
                <a:solidFill>
                  <a:srgbClr val="FFFFFF"/>
                </a:solidFill>
                <a:latin typeface="Verdana" pitchFamily="34" charset="0"/>
                <a:ea typeface="新細明體" pitchFamily="18" charset="-120"/>
              </a:rPr>
              <a:t>Confidential</a:t>
            </a:r>
          </a:p>
        </p:txBody>
      </p:sp>
      <p:sp>
        <p:nvSpPr>
          <p:cNvPr id="17416" name="Title1"/>
          <p:cNvSpPr>
            <a:spLocks noGrp="1" noChangeArrowheads="1"/>
          </p:cNvSpPr>
          <p:nvPr>
            <p:ph type="title"/>
            <p:custDataLst>
              <p:tags r:id="rId10"/>
            </p:custDataLst>
          </p:nvPr>
        </p:nvSpPr>
        <p:spPr bwMode="gray">
          <a:xfrm>
            <a:off x="308563" y="156691"/>
            <a:ext cx="9741373" cy="711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65342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zh-TW" altLang="zh-TW" noProof="1" smtClean="0"/>
          </a:p>
        </p:txBody>
      </p:sp>
      <p:sp>
        <p:nvSpPr>
          <p:cNvPr id="1741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8560" y="1016794"/>
            <a:ext cx="9306807" cy="5207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2471" tIns="42471" rIns="42471" bIns="4247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1" smtClean="0"/>
              <a:t>Click to edit master</a:t>
            </a:r>
            <a:r>
              <a:rPr lang="en-CA" altLang="zh-CN" smtClean="0"/>
              <a:t> </a:t>
            </a:r>
            <a:r>
              <a:rPr lang="en-CA" altLang="zh-TW" noProof="1" smtClean="0"/>
              <a:t>text styles</a:t>
            </a:r>
          </a:p>
          <a:p>
            <a:pPr lvl="1"/>
            <a:r>
              <a:rPr lang="en-CA" altLang="zh-TW" noProof="1" smtClean="0"/>
              <a:t>Second level</a:t>
            </a:r>
          </a:p>
          <a:p>
            <a:pPr lvl="2"/>
            <a:r>
              <a:rPr lang="en-CA" altLang="zh-TW" noProof="1" smtClean="0"/>
              <a:t>Third level</a:t>
            </a:r>
            <a:endParaRPr lang="en-CA" altLang="zh-CN" smtClean="0"/>
          </a:p>
          <a:p>
            <a:pPr lvl="3"/>
            <a:r>
              <a:rPr lang="en-CA" altLang="zh-CN" smtClean="0"/>
              <a:t>Fourth level</a:t>
            </a:r>
            <a:endParaRPr lang="en-CA" altLang="zh-TW" noProof="1" smtClean="0"/>
          </a:p>
        </p:txBody>
      </p:sp>
      <p:sp>
        <p:nvSpPr>
          <p:cNvPr id="1452045" name="Notes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08560" y="6230640"/>
            <a:ext cx="6365010" cy="138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 anchor="b">
            <a:spAutoFit/>
          </a:bodyPr>
          <a:lstStyle>
            <a:lvl1pPr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0863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15988" indent="-182563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84288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51000" indent="-184150" algn="l" defTabSz="88106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082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654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226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79800" indent="-18415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t" hangingPunct="0">
              <a:defRPr/>
            </a:pPr>
            <a:endParaRPr kumimoji="0" lang="zh-TW" altLang="en-US" sz="900" noProof="1" smtClean="0">
              <a:solidFill>
                <a:srgbClr val="000000"/>
              </a:solidFill>
              <a:latin typeface="Verdana" pitchFamily="34" charset="0"/>
              <a:ea typeface="標楷體"/>
            </a:endParaRPr>
          </a:p>
        </p:txBody>
      </p:sp>
      <p:sp>
        <p:nvSpPr>
          <p:cNvPr id="4107" name="Line 14"/>
          <p:cNvSpPr>
            <a:spLocks noChangeShapeType="1"/>
          </p:cNvSpPr>
          <p:nvPr/>
        </p:nvSpPr>
        <p:spPr bwMode="auto">
          <a:xfrm>
            <a:off x="206782" y="946785"/>
            <a:ext cx="9804378" cy="0"/>
          </a:xfrm>
          <a:prstGeom prst="line">
            <a:avLst/>
          </a:prstGeom>
          <a:noFill/>
          <a:ln w="19050">
            <a:solidFill>
              <a:srgbClr val="006666"/>
            </a:solidFill>
            <a:round/>
            <a:headEnd/>
            <a:tailEnd/>
          </a:ln>
          <a:extLst/>
        </p:spPr>
        <p:txBody>
          <a:bodyPr lIns="42471" tIns="42471" rIns="42471" bIns="42471" anchor="ctr"/>
          <a:lstStyle/>
          <a:p>
            <a:pPr>
              <a:defRPr/>
            </a:pPr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4"/>
          </p:nvPr>
        </p:nvSpPr>
        <p:spPr>
          <a:xfrm>
            <a:off x="7531390" y="6755869"/>
            <a:ext cx="2352146" cy="383381"/>
          </a:xfrm>
          <a:prstGeom prst="rect">
            <a:avLst/>
          </a:prstGeom>
        </p:spPr>
        <p:txBody>
          <a:bodyPr vert="horz" wrap="square" lIns="91227" tIns="45613" rIns="91227" bIns="45613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Calibri" pitchFamily="34" charset="0"/>
              </a:defRPr>
            </a:lvl1pPr>
          </a:lstStyle>
          <a:p>
            <a:fld id="{D809E309-4749-40CB-9F9E-72492286EE23}" type="slidenum">
              <a:rPr lang="zh-TW" altLang="en-US">
                <a:ea typeface="新細明體" charset="-120"/>
              </a:rPr>
              <a:pPr/>
              <a:t>‹#›</a:t>
            </a:fld>
            <a:endParaRPr lang="en-US" altLang="zh-TW"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02849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74" r:id="rId1"/>
    <p:sldLayoutId id="2147500275" r:id="rId2"/>
    <p:sldLayoutId id="2147500276" r:id="rId3"/>
    <p:sldLayoutId id="2147500277" r:id="rId4"/>
    <p:sldLayoutId id="2147500278" r:id="rId5"/>
    <p:sldLayoutId id="2147500279" r:id="rId6"/>
    <p:sldLayoutId id="2147500280" r:id="rId7"/>
    <p:sldLayoutId id="2147500281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797000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+mj-lt"/>
          <a:ea typeface="+mj-ea"/>
          <a:cs typeface="+mj-cs"/>
        </a:defRPr>
      </a:lvl1pPr>
      <a:lvl2pPr algn="l" defTabSz="797000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2pPr>
      <a:lvl3pPr algn="l" defTabSz="797000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3pPr>
      <a:lvl4pPr algn="l" defTabSz="797000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4pPr>
      <a:lvl5pPr algn="l" defTabSz="797000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5pPr>
      <a:lvl6pPr marL="414917" algn="l" defTabSz="799577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6pPr>
      <a:lvl7pPr marL="829829" algn="l" defTabSz="799577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7pPr>
      <a:lvl8pPr marL="1244745" algn="l" defTabSz="799577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8pPr>
      <a:lvl9pPr marL="1659661" algn="l" defTabSz="799577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006666"/>
          </a:solidFill>
          <a:latin typeface="Arial Narrow" pitchFamily="34" charset="0"/>
          <a:ea typeface="標楷體" pitchFamily="65" charset="-120"/>
        </a:defRPr>
      </a:lvl9pPr>
    </p:titleStyle>
    <p:bodyStyle>
      <a:lvl1pPr marL="244010" indent="-244010" algn="l" defTabSz="888898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Verdana" pitchFamily="34" charset="0"/>
        <a:buChar char="•"/>
        <a:defRPr sz="2200"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519711" indent="-106162" algn="l" defTabSz="888898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sz="2100"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953859" indent="-258272" algn="l" defTabSz="888898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arlett" pitchFamily="2" charset="2"/>
        <a:buChar char="8"/>
        <a:defRPr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313539" indent="-185385" algn="l" defTabSz="888898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1956839" indent="-305807" algn="l" defTabSz="888898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5pPr>
      <a:lvl6pPr marL="2372789" indent="-308306" algn="l" defTabSz="890338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6pPr>
      <a:lvl7pPr marL="2787709" indent="-308306" algn="l" defTabSz="890338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7pPr>
      <a:lvl8pPr marL="3202622" indent="-308306" algn="l" defTabSz="890338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8pPr>
      <a:lvl9pPr marL="3617538" indent="-308306" algn="l" defTabSz="890338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sz="2200">
          <a:solidFill>
            <a:schemeClr val="bg1"/>
          </a:solidFill>
          <a:latin typeface="Verdana" pitchFamily="34" charset="0"/>
          <a:ea typeface="+mn-ea"/>
        </a:defRPr>
      </a:lvl9pPr>
    </p:bodyStyle>
    <p:otherStyle>
      <a:defPPr>
        <a:defRPr lang="zh-TW"/>
      </a:defPPr>
      <a:lvl1pPr marL="0" algn="l" defTabSz="82982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917" algn="l" defTabSz="82982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9829" algn="l" defTabSz="82982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4745" algn="l" defTabSz="82982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9661" algn="l" defTabSz="82982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4574" algn="l" defTabSz="82982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9487" algn="l" defTabSz="82982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4404" algn="l" defTabSz="82982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9318" algn="l" defTabSz="82982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0" y="6461412"/>
            <a:ext cx="10080625" cy="739488"/>
            <a:chOff x="0" y="6071560"/>
            <a:chExt cx="9144000" cy="786440"/>
          </a:xfrm>
        </p:grpSpPr>
        <p:sp>
          <p:nvSpPr>
            <p:cNvPr id="28" name="Rectangle 3"/>
            <p:cNvSpPr>
              <a:spLocks noChangeArrowheads="1"/>
            </p:cNvSpPr>
            <p:nvPr userDrawn="1"/>
          </p:nvSpPr>
          <p:spPr bwMode="auto">
            <a:xfrm>
              <a:off x="0" y="6071560"/>
              <a:ext cx="9144000" cy="786440"/>
            </a:xfrm>
            <a:prstGeom prst="rect">
              <a:avLst/>
            </a:prstGeom>
            <a:solidFill>
              <a:srgbClr val="4C9C9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zh-TW" altLang="en-US" sz="2100" b="1">
                <a:solidFill>
                  <a:srgbClr val="000000"/>
                </a:solidFill>
                <a:ea typeface="標楷體" pitchFamily="65" charset="-120"/>
              </a:endParaRPr>
            </a:p>
          </p:txBody>
        </p:sp>
        <p:sp>
          <p:nvSpPr>
            <p:cNvPr id="29" name="Rectangle 5"/>
            <p:cNvSpPr>
              <a:spLocks noChangeArrowheads="1"/>
            </p:cNvSpPr>
            <p:nvPr userDrawn="1"/>
          </p:nvSpPr>
          <p:spPr bwMode="auto">
            <a:xfrm>
              <a:off x="0" y="6071560"/>
              <a:ext cx="9144000" cy="282728"/>
            </a:xfrm>
            <a:prstGeom prst="rect">
              <a:avLst/>
            </a:prstGeom>
            <a:solidFill>
              <a:srgbClr val="80B8B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zh-TW" altLang="en-US" sz="2100" b="1">
                <a:solidFill>
                  <a:srgbClr val="000000"/>
                </a:solidFill>
                <a:ea typeface="標楷體" pitchFamily="65" charset="-120"/>
              </a:endParaRPr>
            </a:p>
          </p:txBody>
        </p:sp>
        <p:sp>
          <p:nvSpPr>
            <p:cNvPr id="30" name="Rectangle 4"/>
            <p:cNvSpPr>
              <a:spLocks noChangeArrowheads="1"/>
            </p:cNvSpPr>
            <p:nvPr userDrawn="1"/>
          </p:nvSpPr>
          <p:spPr bwMode="auto">
            <a:xfrm>
              <a:off x="8072557" y="6071560"/>
              <a:ext cx="1071443" cy="786440"/>
            </a:xfrm>
            <a:prstGeom prst="rect">
              <a:avLst/>
            </a:prstGeom>
            <a:solidFill>
              <a:srgbClr val="73B1A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zh-TW" altLang="en-US" sz="2100" b="1">
                <a:solidFill>
                  <a:srgbClr val="000000"/>
                </a:solidFill>
                <a:ea typeface="標楷體" pitchFamily="65" charset="-120"/>
              </a:endParaRPr>
            </a:p>
          </p:txBody>
        </p:sp>
        <p:sp>
          <p:nvSpPr>
            <p:cNvPr id="31" name="Rectangle 6"/>
            <p:cNvSpPr>
              <a:spLocks noChangeArrowheads="1"/>
            </p:cNvSpPr>
            <p:nvPr userDrawn="1"/>
          </p:nvSpPr>
          <p:spPr bwMode="auto">
            <a:xfrm>
              <a:off x="8072557" y="6071560"/>
              <a:ext cx="1071443" cy="282728"/>
            </a:xfrm>
            <a:prstGeom prst="rect">
              <a:avLst/>
            </a:prstGeom>
            <a:solidFill>
              <a:srgbClr val="99C6C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zh-TW" altLang="en-US" sz="2100" b="1">
                <a:solidFill>
                  <a:srgbClr val="000000"/>
                </a:solidFill>
                <a:ea typeface="標楷體" pitchFamily="65" charset="-120"/>
              </a:endParaRPr>
            </a:p>
          </p:txBody>
        </p:sp>
      </p:grp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59897" y="6768806"/>
            <a:ext cx="2100131" cy="48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554" tIns="49278" rIns="98554" bIns="49278" numCol="1" anchor="t" anchorCtr="0" compatLnSpc="1">
            <a:prstTxWarp prst="textNoShape">
              <a:avLst/>
            </a:prstTxWarp>
          </a:bodyPr>
          <a:lstStyle>
            <a:lvl1pPr algn="r" defTabSz="985451">
              <a:defRPr sz="1200" baseline="0" smtClean="0">
                <a:latin typeface="Trebuchet MS" pitchFamily="34" charset="0"/>
              </a:defRPr>
            </a:lvl1pPr>
          </a:lstStyle>
          <a:p>
            <a:pPr>
              <a:defRPr/>
            </a:pPr>
            <a:fld id="{B3AB3EBA-691F-4FAB-A5F4-9C2AEA2C21DB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srgbClr val="000000"/>
              </a:solidFill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56049" y="6560541"/>
            <a:ext cx="2100131" cy="48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554" tIns="49278" rIns="98554" bIns="49278" numCol="1" anchor="t" anchorCtr="0" compatLnSpc="1">
            <a:prstTxWarp prst="textNoShape">
              <a:avLst/>
            </a:prstTxWarp>
          </a:bodyPr>
          <a:lstStyle>
            <a:lvl1pPr defTabSz="985451">
              <a:defRPr sz="1600" smtClean="0"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44219" y="6560541"/>
            <a:ext cx="3192198" cy="48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554" tIns="49278" rIns="98554" bIns="49278" numCol="1" anchor="t" anchorCtr="0" compatLnSpc="1">
            <a:prstTxWarp prst="textNoShape">
              <a:avLst/>
            </a:prstTxWarp>
          </a:bodyPr>
          <a:lstStyle>
            <a:lvl1pPr algn="ctr" defTabSz="985451">
              <a:defRPr sz="1600" smtClean="0"/>
            </a:lvl1pPr>
          </a:lstStyle>
          <a:p>
            <a:pPr>
              <a:defRPr/>
            </a:pPr>
            <a:endParaRPr lang="en-US" altLang="zh-TW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756058" y="480675"/>
            <a:ext cx="8568531" cy="879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554" tIns="49278" rIns="98554" bIns="492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31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6058" y="1359878"/>
            <a:ext cx="8568531" cy="5088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554" tIns="49278" rIns="98554" bIns="492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smtClean="0"/>
              <a:t>Click to edit Master text styles</a:t>
            </a:r>
          </a:p>
          <a:p>
            <a:pPr lvl="1"/>
            <a:r>
              <a:rPr lang="en-US" altLang="zh-TW" dirty="0" smtClean="0"/>
              <a:t>Second level</a:t>
            </a:r>
          </a:p>
          <a:p>
            <a:pPr lvl="2"/>
            <a:r>
              <a:rPr lang="en-US" altLang="zh-TW" dirty="0" smtClean="0"/>
              <a:t>Third level</a:t>
            </a:r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854327" y="6825410"/>
            <a:ext cx="3238164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defTabSz="1129010" eaLnBrk="0" hangingPunct="0">
              <a:spcBef>
                <a:spcPct val="50000"/>
              </a:spcBef>
            </a:pPr>
            <a:r>
              <a:rPr kumimoji="0" lang="en-GB" altLang="zh-TW" sz="1000" dirty="0" smtClean="0">
                <a:solidFill>
                  <a:srgbClr val="01544C"/>
                </a:solidFill>
                <a:latin typeface="Arial" pitchFamily="34" charset="0"/>
              </a:rPr>
              <a:t>© CTBC</a:t>
            </a:r>
          </a:p>
        </p:txBody>
      </p:sp>
      <p:sp>
        <p:nvSpPr>
          <p:cNvPr id="18" name="Text Box 14"/>
          <p:cNvSpPr txBox="1">
            <a:spLocks noChangeArrowheads="1"/>
          </p:cNvSpPr>
          <p:nvPr/>
        </p:nvSpPr>
        <p:spPr bwMode="auto">
          <a:xfrm>
            <a:off x="6320999" y="6798543"/>
            <a:ext cx="2494795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1014413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508000" defTabSz="1014413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014413" defTabSz="1014413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522413" defTabSz="1014413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28825" defTabSz="1014413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486025" defTabSz="1014413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43225" defTabSz="1014413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00425" defTabSz="1014413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57625" defTabSz="1014413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r>
              <a:rPr kumimoji="0" lang="en-US" altLang="zh-TW" sz="1100" dirty="0" smtClean="0">
                <a:solidFill>
                  <a:srgbClr val="000000"/>
                </a:solidFill>
                <a:latin typeface="Arial" pitchFamily="34" charset="0"/>
                <a:ea typeface="華康中黑體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63684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83" r:id="rId1"/>
    <p:sldLayoutId id="2147500284" r:id="rId2"/>
    <p:sldLayoutId id="2147500285" r:id="rId3"/>
    <p:sldLayoutId id="2147500286" r:id="rId4"/>
    <p:sldLayoutId id="2147500287" r:id="rId5"/>
    <p:sldLayoutId id="2147500288" r:id="rId6"/>
    <p:sldLayoutId id="2147500289" r:id="rId7"/>
    <p:sldLayoutId id="2147500290" r:id="rId8"/>
    <p:sldLayoutId id="2147500291" r:id="rId9"/>
    <p:sldLayoutId id="2147500292" r:id="rId10"/>
    <p:sldLayoutId id="214750029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85451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01544C"/>
          </a:solidFill>
          <a:latin typeface="+mj-lt"/>
          <a:ea typeface="+mj-ea"/>
          <a:cs typeface="+mj-cs"/>
        </a:defRPr>
      </a:lvl1pPr>
      <a:lvl2pPr algn="l" defTabSz="985451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01544C"/>
          </a:solidFill>
          <a:latin typeface="Arial" pitchFamily="34" charset="0"/>
          <a:ea typeface="華康中黑體"/>
          <a:cs typeface="華康中黑體"/>
        </a:defRPr>
      </a:lvl2pPr>
      <a:lvl3pPr algn="l" defTabSz="985451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01544C"/>
          </a:solidFill>
          <a:latin typeface="Arial" pitchFamily="34" charset="0"/>
          <a:ea typeface="華康中黑體"/>
          <a:cs typeface="華康中黑體"/>
        </a:defRPr>
      </a:lvl3pPr>
      <a:lvl4pPr algn="l" defTabSz="985451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01544C"/>
          </a:solidFill>
          <a:latin typeface="Arial" pitchFamily="34" charset="0"/>
          <a:ea typeface="華康中黑體"/>
          <a:cs typeface="華康中黑體"/>
        </a:defRPr>
      </a:lvl4pPr>
      <a:lvl5pPr algn="l" defTabSz="985451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01544C"/>
          </a:solidFill>
          <a:latin typeface="Arial" pitchFamily="34" charset="0"/>
          <a:ea typeface="華康中黑體"/>
          <a:cs typeface="華康中黑體"/>
        </a:defRPr>
      </a:lvl5pPr>
      <a:lvl6pPr marL="444149" algn="l" defTabSz="985451" rtl="0" fontAlgn="base">
        <a:spcBef>
          <a:spcPct val="0"/>
        </a:spcBef>
        <a:spcAft>
          <a:spcPct val="0"/>
        </a:spcAft>
        <a:defRPr kumimoji="1" sz="3200" b="1">
          <a:solidFill>
            <a:srgbClr val="01544C"/>
          </a:solidFill>
          <a:latin typeface="Arial" pitchFamily="34" charset="0"/>
          <a:ea typeface="華康中黑體"/>
          <a:cs typeface="華康中黑體"/>
        </a:defRPr>
      </a:lvl6pPr>
      <a:lvl7pPr marL="888293" algn="l" defTabSz="985451" rtl="0" fontAlgn="base">
        <a:spcBef>
          <a:spcPct val="0"/>
        </a:spcBef>
        <a:spcAft>
          <a:spcPct val="0"/>
        </a:spcAft>
        <a:defRPr kumimoji="1" sz="3200" b="1">
          <a:solidFill>
            <a:srgbClr val="01544C"/>
          </a:solidFill>
          <a:latin typeface="Arial" pitchFamily="34" charset="0"/>
          <a:ea typeface="華康中黑體"/>
          <a:cs typeface="華康中黑體"/>
        </a:defRPr>
      </a:lvl7pPr>
      <a:lvl8pPr marL="1332443" algn="l" defTabSz="985451" rtl="0" fontAlgn="base">
        <a:spcBef>
          <a:spcPct val="0"/>
        </a:spcBef>
        <a:spcAft>
          <a:spcPct val="0"/>
        </a:spcAft>
        <a:defRPr kumimoji="1" sz="3200" b="1">
          <a:solidFill>
            <a:srgbClr val="01544C"/>
          </a:solidFill>
          <a:latin typeface="Arial" pitchFamily="34" charset="0"/>
          <a:ea typeface="華康中黑體"/>
          <a:cs typeface="華康中黑體"/>
        </a:defRPr>
      </a:lvl8pPr>
      <a:lvl9pPr marL="1776591" algn="l" defTabSz="985451" rtl="0" fontAlgn="base">
        <a:spcBef>
          <a:spcPct val="0"/>
        </a:spcBef>
        <a:spcAft>
          <a:spcPct val="0"/>
        </a:spcAft>
        <a:defRPr kumimoji="1" sz="3200" b="1">
          <a:solidFill>
            <a:srgbClr val="01544C"/>
          </a:solidFill>
          <a:latin typeface="Arial" pitchFamily="34" charset="0"/>
          <a:ea typeface="華康中黑體"/>
          <a:cs typeface="華康中黑體"/>
        </a:defRPr>
      </a:lvl9pPr>
    </p:titleStyle>
    <p:bodyStyle>
      <a:lvl1pPr marL="370121" indent="-370121" algn="l" defTabSz="985451" rtl="0" eaLnBrk="0" fontAlgn="base" hangingPunct="0">
        <a:spcBef>
          <a:spcPct val="20000"/>
        </a:spcBef>
        <a:spcAft>
          <a:spcPct val="0"/>
        </a:spcAft>
        <a:buClr>
          <a:srgbClr val="DA0017"/>
        </a:buClr>
        <a:buChar char="•"/>
        <a:defRPr kumimoji="1" sz="2100">
          <a:solidFill>
            <a:schemeClr val="tx1"/>
          </a:solidFill>
          <a:latin typeface="+mn-lt"/>
          <a:ea typeface="+mn-ea"/>
          <a:cs typeface="+mn-cs"/>
        </a:defRPr>
      </a:lvl1pPr>
      <a:lvl2pPr marL="800392" indent="-306894" algn="l" defTabSz="985451" rtl="0" eaLnBrk="0" fontAlgn="base" hangingPunct="0">
        <a:spcBef>
          <a:spcPct val="20000"/>
        </a:spcBef>
        <a:spcAft>
          <a:spcPct val="0"/>
        </a:spcAft>
        <a:buClr>
          <a:srgbClr val="DA0017"/>
        </a:buClr>
        <a:buChar char="–"/>
        <a:defRPr kumimoji="1" sz="1900">
          <a:solidFill>
            <a:schemeClr val="tx1"/>
          </a:solidFill>
          <a:latin typeface="+mn-lt"/>
          <a:ea typeface="+mn-ea"/>
          <a:cs typeface="+mn-cs"/>
        </a:defRPr>
      </a:lvl2pPr>
      <a:lvl3pPr marL="1232199" indent="-246749" algn="l" defTabSz="985451" rtl="0" eaLnBrk="0" fontAlgn="base" hangingPunct="0">
        <a:spcBef>
          <a:spcPct val="20000"/>
        </a:spcBef>
        <a:spcAft>
          <a:spcPct val="0"/>
        </a:spcAft>
        <a:buClr>
          <a:srgbClr val="DA0017"/>
        </a:buClr>
        <a:buChar char="•"/>
        <a:defRPr kumimoji="1">
          <a:solidFill>
            <a:schemeClr val="tx1"/>
          </a:solidFill>
          <a:latin typeface="+mn-lt"/>
          <a:ea typeface="+mn-ea"/>
          <a:cs typeface="+mn-cs"/>
        </a:defRPr>
      </a:lvl3pPr>
      <a:lvl4pPr marL="1724154" indent="-245207" algn="l" defTabSz="985451" rtl="0" eaLnBrk="0" fontAlgn="base" hangingPunct="0">
        <a:spcBef>
          <a:spcPct val="20000"/>
        </a:spcBef>
        <a:spcAft>
          <a:spcPct val="0"/>
        </a:spcAft>
        <a:defRPr kumimoji="1" sz="1600">
          <a:solidFill>
            <a:schemeClr val="tx1"/>
          </a:solidFill>
          <a:latin typeface="Times New Roman" pitchFamily="18" charset="0"/>
          <a:ea typeface="+mn-ea"/>
          <a:cs typeface="+mn-cs"/>
        </a:defRPr>
      </a:lvl4pPr>
      <a:lvl5pPr marL="2217651" indent="-246749" algn="l" defTabSz="985451" rtl="0" eaLnBrk="0" fontAlgn="base" hangingPunct="0">
        <a:spcBef>
          <a:spcPct val="20000"/>
        </a:spcBef>
        <a:spcAft>
          <a:spcPct val="0"/>
        </a:spcAft>
        <a:buChar char="»"/>
        <a:defRPr kumimoji="1" sz="1300">
          <a:solidFill>
            <a:schemeClr val="tx1"/>
          </a:solidFill>
          <a:latin typeface="Times New Roman" pitchFamily="18" charset="0"/>
          <a:ea typeface="+mn-ea"/>
          <a:cs typeface="+mn-cs"/>
        </a:defRPr>
      </a:lvl5pPr>
      <a:lvl6pPr marL="2661809" indent="-246749" algn="l" defTabSz="985451" rtl="0" fontAlgn="base">
        <a:spcBef>
          <a:spcPct val="20000"/>
        </a:spcBef>
        <a:spcAft>
          <a:spcPct val="0"/>
        </a:spcAft>
        <a:buChar char="»"/>
        <a:defRPr kumimoji="1" sz="1300">
          <a:solidFill>
            <a:schemeClr val="tx1"/>
          </a:solidFill>
          <a:latin typeface="Times New Roman" pitchFamily="18" charset="0"/>
          <a:ea typeface="+mn-ea"/>
          <a:cs typeface="+mn-cs"/>
        </a:defRPr>
      </a:lvl6pPr>
      <a:lvl7pPr marL="3105948" indent="-246749" algn="l" defTabSz="985451" rtl="0" fontAlgn="base">
        <a:spcBef>
          <a:spcPct val="20000"/>
        </a:spcBef>
        <a:spcAft>
          <a:spcPct val="0"/>
        </a:spcAft>
        <a:buChar char="»"/>
        <a:defRPr kumimoji="1" sz="1300">
          <a:solidFill>
            <a:schemeClr val="tx1"/>
          </a:solidFill>
          <a:latin typeface="Times New Roman" pitchFamily="18" charset="0"/>
          <a:ea typeface="+mn-ea"/>
          <a:cs typeface="+mn-cs"/>
        </a:defRPr>
      </a:lvl7pPr>
      <a:lvl8pPr marL="3550092" indent="-246749" algn="l" defTabSz="985451" rtl="0" fontAlgn="base">
        <a:spcBef>
          <a:spcPct val="20000"/>
        </a:spcBef>
        <a:spcAft>
          <a:spcPct val="0"/>
        </a:spcAft>
        <a:buChar char="»"/>
        <a:defRPr kumimoji="1" sz="1300">
          <a:solidFill>
            <a:schemeClr val="tx1"/>
          </a:solidFill>
          <a:latin typeface="Times New Roman" pitchFamily="18" charset="0"/>
          <a:ea typeface="+mn-ea"/>
          <a:cs typeface="+mn-cs"/>
        </a:defRPr>
      </a:lvl8pPr>
      <a:lvl9pPr marL="3994242" indent="-246749" algn="l" defTabSz="985451" rtl="0" fontAlgn="base">
        <a:spcBef>
          <a:spcPct val="20000"/>
        </a:spcBef>
        <a:spcAft>
          <a:spcPct val="0"/>
        </a:spcAft>
        <a:buChar char="»"/>
        <a:defRPr kumimoji="1" sz="1300">
          <a:solidFill>
            <a:schemeClr val="tx1"/>
          </a:solidFill>
          <a:latin typeface="Times New Roman" pitchFamily="18" charset="0"/>
          <a:ea typeface="+mn-ea"/>
          <a:cs typeface="+mn-cs"/>
        </a:defRPr>
      </a:lvl9pPr>
    </p:bodyStyle>
    <p:otherStyle>
      <a:defPPr>
        <a:defRPr lang="zh-TW"/>
      </a:defPPr>
      <a:lvl1pPr marL="0" algn="l" defTabSz="888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4149" algn="l" defTabSz="888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88293" algn="l" defTabSz="888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32443" algn="l" defTabSz="888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76591" algn="l" defTabSz="888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20739" algn="l" defTabSz="888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64883" algn="l" defTabSz="888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09029" algn="l" defTabSz="888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53178" algn="l" defTabSz="888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9"/>
            </p:custDataLst>
            <p:extLst/>
          </p:nvPr>
        </p:nvGraphicFramePr>
        <p:xfrm>
          <a:off x="1791" y="1704"/>
          <a:ext cx="1785" cy="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0" name="think-cell Slide" r:id="rId10" imgW="360" imgH="360" progId="">
                  <p:embed/>
                </p:oleObj>
              </mc:Choice>
              <mc:Fallback>
                <p:oleObj name="think-cell Slide" r:id="rId10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1" y="1704"/>
                        <a:ext cx="1785" cy="1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McK 2. Slide Title"/>
          <p:cNvSpPr>
            <a:spLocks noGrp="1" noChangeArrowheads="1"/>
          </p:cNvSpPr>
          <p:nvPr>
            <p:ph type="title"/>
          </p:nvPr>
        </p:nvSpPr>
        <p:spPr bwMode="auto">
          <a:xfrm>
            <a:off x="134022" y="246639"/>
            <a:ext cx="9694899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33978" y="2090225"/>
            <a:ext cx="483941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zh-TW" smtClean="0"/>
              <a:t>Text</a:t>
            </a:r>
            <a:endParaRPr lang="en-US" altLang="zh-TW" dirty="0" smtClean="0"/>
          </a:p>
        </p:txBody>
      </p:sp>
      <p:sp>
        <p:nvSpPr>
          <p:cNvPr id="1092" name="SlideLogoSeparator"/>
          <p:cNvSpPr>
            <a:spLocks noChangeArrowheads="1"/>
          </p:cNvSpPr>
          <p:nvPr/>
        </p:nvSpPr>
        <p:spPr bwMode="auto">
          <a:xfrm>
            <a:off x="9471260" y="6858542"/>
            <a:ext cx="43281" cy="200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>
            <a:lvl1pPr defTabSz="895350"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kumimoji="0" lang="en-US" altLang="zh-TW" sz="1300" dirty="0">
                <a:solidFill>
                  <a:srgbClr val="000000"/>
                </a:solidFill>
                <a:ea typeface="DFKai-SB" pitchFamily="65" charset="-120"/>
              </a:rPr>
              <a:t>|</a:t>
            </a:r>
          </a:p>
        </p:txBody>
      </p:sp>
      <p:sp>
        <p:nvSpPr>
          <p:cNvPr id="1076" name="McK 1. On-page tracker" hidden="1"/>
          <p:cNvSpPr>
            <a:spLocks noChangeArrowheads="1"/>
          </p:cNvSpPr>
          <p:nvPr/>
        </p:nvSpPr>
        <p:spPr bwMode="auto">
          <a:xfrm>
            <a:off x="133933" y="28914"/>
            <a:ext cx="920124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kumimoji="0" lang="en-US" altLang="zh-TW" sz="1500" dirty="0">
                <a:solidFill>
                  <a:srgbClr val="808080"/>
                </a:solidFill>
                <a:ea typeface="DFKai-SB" pitchFamily="65" charset="-120"/>
              </a:rPr>
              <a:t>TRACKER</a:t>
            </a:r>
          </a:p>
        </p:txBody>
      </p:sp>
      <p:sp>
        <p:nvSpPr>
          <p:cNvPr id="1032" name="McK 3. Unit of measure" hidden="1"/>
          <p:cNvSpPr txBox="1">
            <a:spLocks noChangeArrowheads="1"/>
          </p:cNvSpPr>
          <p:nvPr/>
        </p:nvSpPr>
        <p:spPr bwMode="auto">
          <a:xfrm>
            <a:off x="133934" y="569750"/>
            <a:ext cx="4112608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kumimoji="0" lang="en-US" altLang="zh-TW" sz="1500" dirty="0">
                <a:solidFill>
                  <a:srgbClr val="808080"/>
                </a:solidFill>
                <a:ea typeface="DFKai-SB" pitchFamily="65" charset="-120"/>
              </a:rPr>
              <a:t>Unit of measure</a:t>
            </a:r>
          </a:p>
        </p:txBody>
      </p:sp>
      <p:grpSp>
        <p:nvGrpSpPr>
          <p:cNvPr id="1613" name="McK Slide Elements"/>
          <p:cNvGrpSpPr>
            <a:grpSpLocks/>
          </p:cNvGrpSpPr>
          <p:nvPr/>
        </p:nvGrpSpPr>
        <p:grpSpPr bwMode="auto">
          <a:xfrm>
            <a:off x="133937" y="6507007"/>
            <a:ext cx="9616326" cy="554438"/>
            <a:chOff x="75" y="3826"/>
            <a:chExt cx="5385" cy="326"/>
          </a:xfrm>
        </p:grpSpPr>
        <p:sp>
          <p:nvSpPr>
            <p:cNvPr id="1151" name="McK 4. Footnote" hidden="1"/>
            <p:cNvSpPr txBox="1">
              <a:spLocks noChangeArrowheads="1"/>
            </p:cNvSpPr>
            <p:nvPr userDrawn="1"/>
          </p:nvSpPr>
          <p:spPr bwMode="auto">
            <a:xfrm>
              <a:off x="75" y="3826"/>
              <a:ext cx="5385" cy="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kumimoji="0" lang="en-US" altLang="zh-TW" sz="1100" dirty="0">
                  <a:solidFill>
                    <a:srgbClr val="000000"/>
                  </a:solidFill>
                  <a:ea typeface="DFKai-SB" pitchFamily="65" charset="-120"/>
                </a:rPr>
                <a:t>1 </a:t>
              </a:r>
              <a:r>
                <a:rPr kumimoji="0" lang="zh-TW" altLang="en-US" sz="1100" dirty="0" smtClean="0">
                  <a:solidFill>
                    <a:srgbClr val="000000"/>
                  </a:solidFill>
                  <a:ea typeface="DFKai-SB" pitchFamily="65" charset="-120"/>
                </a:rPr>
                <a:t>注釋</a:t>
              </a:r>
              <a:endParaRPr kumimoji="0" lang="en-US" altLang="zh-TW" sz="1100" dirty="0">
                <a:solidFill>
                  <a:srgbClr val="000000"/>
                </a:solidFill>
                <a:ea typeface="DFKai-SB" pitchFamily="65" charset="-120"/>
              </a:endParaRPr>
            </a:p>
          </p:txBody>
        </p:sp>
        <p:sp>
          <p:nvSpPr>
            <p:cNvPr id="1154" name="McK 5. Source" hidden="1"/>
            <p:cNvSpPr>
              <a:spLocks noChangeArrowheads="1"/>
            </p:cNvSpPr>
            <p:nvPr userDrawn="1"/>
          </p:nvSpPr>
          <p:spPr bwMode="auto">
            <a:xfrm>
              <a:off x="75" y="4052"/>
              <a:ext cx="4323" cy="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marL="633413" indent="-633413" defTabSz="895350">
                <a:spcAft>
                  <a:spcPct val="0"/>
                </a:spcAft>
                <a:tabLst>
                  <a:tab pos="633413" algn="l"/>
                </a:tabLst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885825" indent="-142875" defTabSz="895350">
                <a:spcAft>
                  <a:spcPct val="0"/>
                </a:spcAft>
                <a:tabLst>
                  <a:tab pos="633413" algn="l"/>
                </a:tabLst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9350" indent="-149225" defTabSz="895350">
                <a:spcAft>
                  <a:spcPct val="0"/>
                </a:spcAft>
                <a:tabLst>
                  <a:tab pos="633413" algn="l"/>
                </a:tabLst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398588" indent="-134938" defTabSz="895350">
                <a:spcAft>
                  <a:spcPct val="0"/>
                </a:spcAft>
                <a:tabLst>
                  <a:tab pos="633413" algn="l"/>
                </a:tabLst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662113" indent="-149225" defTabSz="895350">
                <a:spcAft>
                  <a:spcPct val="0"/>
                </a:spcAft>
                <a:tabLst>
                  <a:tab pos="633413" algn="l"/>
                </a:tabLst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119313" indent="-149225" defTabSz="895350" fontAlgn="base">
                <a:spcBef>
                  <a:spcPct val="0"/>
                </a:spcBef>
                <a:spcAft>
                  <a:spcPct val="0"/>
                </a:spcAft>
                <a:tabLst>
                  <a:tab pos="633413" algn="l"/>
                </a:tabLs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576513" indent="-149225" defTabSz="895350" fontAlgn="base">
                <a:spcBef>
                  <a:spcPct val="0"/>
                </a:spcBef>
                <a:spcAft>
                  <a:spcPct val="0"/>
                </a:spcAft>
                <a:tabLst>
                  <a:tab pos="633413" algn="l"/>
                </a:tabLs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033713" indent="-149225" defTabSz="895350" fontAlgn="base">
                <a:spcBef>
                  <a:spcPct val="0"/>
                </a:spcBef>
                <a:spcAft>
                  <a:spcPct val="0"/>
                </a:spcAft>
                <a:tabLst>
                  <a:tab pos="633413" algn="l"/>
                </a:tabLs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490913" indent="-149225" defTabSz="895350" fontAlgn="base">
                <a:spcBef>
                  <a:spcPct val="0"/>
                </a:spcBef>
                <a:spcAft>
                  <a:spcPct val="0"/>
                </a:spcAft>
                <a:tabLst>
                  <a:tab pos="633413" algn="l"/>
                </a:tabLs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kumimoji="0" lang="zh-TW" altLang="en-US" sz="1100" dirty="0" smtClean="0">
                  <a:solidFill>
                    <a:srgbClr val="000000"/>
                  </a:solidFill>
                  <a:ea typeface="DFKai-SB" pitchFamily="65" charset="-120"/>
                </a:rPr>
                <a:t>資料來源：</a:t>
              </a:r>
              <a:endParaRPr kumimoji="0" lang="en-US" altLang="zh-TW" sz="1100" dirty="0">
                <a:solidFill>
                  <a:srgbClr val="000000"/>
                </a:solidFill>
                <a:ea typeface="DFKai-SB" pitchFamily="65" charset="-120"/>
              </a:endParaRPr>
            </a:p>
          </p:txBody>
        </p:sp>
      </p:grpSp>
      <p:grpSp>
        <p:nvGrpSpPr>
          <p:cNvPr id="1303" name="ACET" hidden="1"/>
          <p:cNvGrpSpPr>
            <a:grpSpLocks/>
          </p:cNvGrpSpPr>
          <p:nvPr/>
        </p:nvGrpSpPr>
        <p:grpSpPr bwMode="auto">
          <a:xfrm>
            <a:off x="1633986" y="1178607"/>
            <a:ext cx="4796556" cy="573144"/>
            <a:chOff x="915" y="693"/>
            <a:chExt cx="2686" cy="337"/>
          </a:xfrm>
        </p:grpSpPr>
        <p:cxnSp>
          <p:nvCxnSpPr>
            <p:cNvPr id="1273" name="AutoShape 249" hidden="1"/>
            <p:cNvCxnSpPr>
              <a:cxnSpLocks noChangeShapeType="1"/>
              <a:stCxn id="1274" idx="4"/>
              <a:endCxn id="1274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74" name="AutoShape 250" hidden="1"/>
            <p:cNvSpPr>
              <a:spLocks noChangeArrowheads="1"/>
            </p:cNvSpPr>
            <p:nvPr/>
          </p:nvSpPr>
          <p:spPr bwMode="auto">
            <a:xfrm>
              <a:off x="915" y="693"/>
              <a:ext cx="2686" cy="33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kumimoji="0" lang="en-US" altLang="zh-TW" b="1">
                  <a:solidFill>
                    <a:srgbClr val="000000"/>
                  </a:solidFill>
                  <a:ea typeface="DFKai-SB" pitchFamily="65" charset="-120"/>
                </a:rPr>
                <a:t>Title</a:t>
              </a:r>
            </a:p>
            <a:p>
              <a:r>
                <a:rPr kumimoji="0" lang="en-US" altLang="zh-TW">
                  <a:solidFill>
                    <a:srgbClr val="808080"/>
                  </a:solidFill>
                  <a:ea typeface="DFKai-SB" pitchFamily="65" charset="-120"/>
                </a:rPr>
                <a:t>Unit of measure</a:t>
              </a:r>
            </a:p>
          </p:txBody>
        </p:sp>
      </p:grpSp>
      <p:sp>
        <p:nvSpPr>
          <p:cNvPr id="1319" name="Working Draft" hidden="1"/>
          <p:cNvSpPr txBox="1">
            <a:spLocks noChangeArrowheads="1"/>
          </p:cNvSpPr>
          <p:nvPr/>
        </p:nvSpPr>
        <p:spPr bwMode="auto">
          <a:xfrm rot="5400000">
            <a:off x="9033848" y="2074103"/>
            <a:ext cx="1936428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kumimoji="0" lang="en-US" altLang="zh-TW" sz="600" smtClean="0">
                <a:solidFill>
                  <a:srgbClr val="000000"/>
                </a:solidFill>
                <a:ea typeface="DFKai-SB" pitchFamily="65" charset="-120"/>
              </a:rPr>
              <a:t>Last Modified 3/26/2015 10:08 AM Taipei Standard Time</a:t>
            </a:r>
            <a:endParaRPr kumimoji="0" lang="en-US" altLang="zh-TW" dirty="0">
              <a:solidFill>
                <a:srgbClr val="000000"/>
              </a:solidFill>
              <a:ea typeface="DFKai-SB" pitchFamily="65" charset="-120"/>
            </a:endParaRPr>
          </a:p>
        </p:txBody>
      </p:sp>
      <p:sp>
        <p:nvSpPr>
          <p:cNvPr id="1320" name="Printed" hidden="1"/>
          <p:cNvSpPr txBox="1">
            <a:spLocks noChangeArrowheads="1"/>
          </p:cNvSpPr>
          <p:nvPr/>
        </p:nvSpPr>
        <p:spPr bwMode="auto">
          <a:xfrm rot="5400000">
            <a:off x="9143719" y="4129987"/>
            <a:ext cx="1716817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kumimoji="0" lang="en-US" altLang="zh-TW" sz="600" smtClean="0">
                <a:solidFill>
                  <a:srgbClr val="000000"/>
                </a:solidFill>
                <a:ea typeface="DFKai-SB" pitchFamily="65" charset="-120"/>
              </a:rPr>
              <a:t>Printed 2015/2/9 </a:t>
            </a:r>
            <a:r>
              <a:rPr kumimoji="0" lang="zh-TW" altLang="en-US" sz="600" smtClean="0">
                <a:solidFill>
                  <a:srgbClr val="000000"/>
                </a:solidFill>
                <a:ea typeface="DFKai-SB" pitchFamily="65" charset="-120"/>
              </a:rPr>
              <a:t>下午 </a:t>
            </a:r>
            <a:r>
              <a:rPr kumimoji="0" lang="en-US" altLang="zh-TW" sz="600" smtClean="0">
                <a:solidFill>
                  <a:srgbClr val="000000"/>
                </a:solidFill>
                <a:ea typeface="DFKai-SB" pitchFamily="65" charset="-120"/>
              </a:rPr>
              <a:t>07:53 Taipei Standard Time</a:t>
            </a:r>
            <a:endParaRPr kumimoji="0" lang="en-US" altLang="zh-TW" dirty="0">
              <a:solidFill>
                <a:srgbClr val="000000"/>
              </a:solidFill>
              <a:ea typeface="DFKai-SB" pitchFamily="65" charset="-120"/>
            </a:endParaRPr>
          </a:p>
        </p:txBody>
      </p:sp>
      <p:sp>
        <p:nvSpPr>
          <p:cNvPr id="1325" name="doc id"/>
          <p:cNvSpPr>
            <a:spLocks noChangeArrowheads="1"/>
          </p:cNvSpPr>
          <p:nvPr/>
        </p:nvSpPr>
        <p:spPr bwMode="auto">
          <a:xfrm>
            <a:off x="9091324" y="39119"/>
            <a:ext cx="739305" cy="130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defTabSz="895350"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endParaRPr kumimoji="0" lang="cs-CZ" sz="900">
              <a:solidFill>
                <a:srgbClr val="000000"/>
              </a:solidFill>
              <a:ea typeface="DFKai-SB" pitchFamily="65" charset="-12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3750" y="6899644"/>
            <a:ext cx="1298805" cy="221593"/>
          </a:xfrm>
          <a:prstGeom prst="rect">
            <a:avLst/>
          </a:prstGeom>
        </p:spPr>
      </p:pic>
      <p:sp>
        <p:nvSpPr>
          <p:cNvPr id="20" name="Slide Number"/>
          <p:cNvSpPr txBox="1">
            <a:spLocks/>
          </p:cNvSpPr>
          <p:nvPr/>
        </p:nvSpPr>
        <p:spPr>
          <a:xfrm>
            <a:off x="9612759" y="6894770"/>
            <a:ext cx="234827" cy="163270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>
              <a:spcAft>
                <a:spcPct val="50000"/>
              </a:spcAft>
              <a:buClr>
                <a:srgbClr val="000000"/>
              </a:buClr>
            </a:pPr>
            <a:fld id="{42C328C1-A84F-4A39-A664-DBA00541A8C6}" type="slidenum">
              <a:rPr kumimoji="0" lang="en-US" smtClean="0">
                <a:solidFill>
                  <a:srgbClr val="000000"/>
                </a:solidFill>
                <a:ea typeface="DFKai-SB" pitchFamily="65" charset="-120"/>
              </a:rPr>
              <a:pPr>
                <a:spcAft>
                  <a:spcPct val="50000"/>
                </a:spcAft>
                <a:buClr>
                  <a:srgbClr val="000000"/>
                </a:buClr>
              </a:pPr>
              <a:t>‹#›</a:t>
            </a:fld>
            <a:endParaRPr kumimoji="0" lang="en-US" dirty="0">
              <a:solidFill>
                <a:srgbClr val="000000"/>
              </a:solidFill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00565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95" r:id="rId1"/>
    <p:sldLayoutId id="2147500296" r:id="rId2"/>
    <p:sldLayoutId id="2147500297" r:id="rId3"/>
    <p:sldLayoutId id="2147500298" r:id="rId4"/>
    <p:sldLayoutId id="2147500299" r:id="rId5"/>
    <p:sldLayoutId id="2147500300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78326" rtl="0" fontAlgn="base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+mj-lt"/>
          <a:ea typeface="+mj-ea"/>
          <a:cs typeface="+mj-cs"/>
        </a:defRPr>
      </a:lvl1pPr>
      <a:lvl2pPr algn="l" defTabSz="978326" rtl="0" fontAlgn="base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  <a:ea typeface="DFKai-SB" pitchFamily="65" charset="-120"/>
        </a:defRPr>
      </a:lvl2pPr>
      <a:lvl3pPr algn="l" defTabSz="978326" rtl="0" fontAlgn="base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  <a:ea typeface="DFKai-SB" pitchFamily="65" charset="-120"/>
        </a:defRPr>
      </a:lvl3pPr>
      <a:lvl4pPr algn="l" defTabSz="978326" rtl="0" fontAlgn="base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  <a:ea typeface="DFKai-SB" pitchFamily="65" charset="-120"/>
        </a:defRPr>
      </a:lvl4pPr>
      <a:lvl5pPr algn="l" defTabSz="978326" rtl="0" fontAlgn="base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  <a:ea typeface="DFKai-SB" pitchFamily="65" charset="-120"/>
        </a:defRPr>
      </a:lvl5pPr>
      <a:lvl6pPr marL="499523" algn="l" defTabSz="978326" rtl="0" fontAlgn="base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  <a:ea typeface="DFKai-SB" pitchFamily="65" charset="-120"/>
        </a:defRPr>
      </a:lvl6pPr>
      <a:lvl7pPr marL="999141" algn="l" defTabSz="978326" rtl="0" fontAlgn="base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  <a:ea typeface="DFKai-SB" pitchFamily="65" charset="-120"/>
        </a:defRPr>
      </a:lvl7pPr>
      <a:lvl8pPr marL="1498719" algn="l" defTabSz="978326" rtl="0" fontAlgn="base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  <a:ea typeface="DFKai-SB" pitchFamily="65" charset="-120"/>
        </a:defRPr>
      </a:lvl8pPr>
      <a:lvl9pPr marL="1998287" algn="l" defTabSz="978326" rtl="0" fontAlgn="base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  <a:ea typeface="DFKai-SB" pitchFamily="65" charset="-120"/>
        </a:defRPr>
      </a:lvl9pPr>
    </p:titleStyle>
    <p:bodyStyle>
      <a:lvl1pPr algn="l" defTabSz="978326" rtl="0" fontAlgn="base">
        <a:spcBef>
          <a:spcPct val="0"/>
        </a:spcBef>
        <a:spcAft>
          <a:spcPct val="0"/>
        </a:spcAft>
        <a:buClr>
          <a:schemeClr val="tx2"/>
        </a:buClr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11626" indent="-209894" algn="l" defTabSz="978326" rtl="0" fontAlgn="base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charset="0"/>
        <a:buChar char="▪"/>
        <a:defRPr sz="1800">
          <a:solidFill>
            <a:schemeClr val="tx1"/>
          </a:solidFill>
          <a:latin typeface="+mn-lt"/>
          <a:ea typeface="+mn-ea"/>
        </a:defRPr>
      </a:lvl2pPr>
      <a:lvl3pPr marL="499523" indent="-286216" algn="l" defTabSz="978326" rtl="0" fontAlgn="base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800">
          <a:solidFill>
            <a:schemeClr val="tx1"/>
          </a:solidFill>
          <a:latin typeface="+mn-lt"/>
          <a:ea typeface="+mn-ea"/>
        </a:defRPr>
      </a:lvl3pPr>
      <a:lvl4pPr marL="671303" indent="-170001" algn="l" defTabSz="978326" rtl="0" fontAlgn="base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▫"/>
        <a:defRPr sz="1800">
          <a:solidFill>
            <a:schemeClr val="tx1"/>
          </a:solidFill>
          <a:latin typeface="+mn-lt"/>
          <a:ea typeface="+mn-ea"/>
        </a:defRPr>
      </a:lvl4pPr>
      <a:lvl5pPr marL="815275" indent="-142239" algn="l" defTabSz="978326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00">
          <a:solidFill>
            <a:schemeClr val="tx1"/>
          </a:solidFill>
          <a:latin typeface="+mn-lt"/>
          <a:ea typeface="+mn-ea"/>
        </a:defRPr>
      </a:lvl5pPr>
      <a:lvl6pPr marL="1314851" indent="-142239" algn="l" defTabSz="978326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00">
          <a:solidFill>
            <a:schemeClr val="tx1"/>
          </a:solidFill>
          <a:latin typeface="+mn-lt"/>
          <a:ea typeface="+mn-ea"/>
        </a:defRPr>
      </a:lvl6pPr>
      <a:lvl7pPr marL="1814420" indent="-142239" algn="l" defTabSz="978326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00">
          <a:solidFill>
            <a:schemeClr val="tx1"/>
          </a:solidFill>
          <a:latin typeface="+mn-lt"/>
          <a:ea typeface="+mn-ea"/>
        </a:defRPr>
      </a:lvl7pPr>
      <a:lvl8pPr marL="2313995" indent="-142239" algn="l" defTabSz="978326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00">
          <a:solidFill>
            <a:schemeClr val="tx1"/>
          </a:solidFill>
          <a:latin typeface="+mn-lt"/>
          <a:ea typeface="+mn-ea"/>
        </a:defRPr>
      </a:lvl8pPr>
      <a:lvl9pPr marL="2813571" indent="-142239" algn="l" defTabSz="978326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9914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499523" algn="l" defTabSz="99914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99141" algn="l" defTabSz="99914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498719" algn="l" defTabSz="99914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998287" algn="l" defTabSz="99914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497861" algn="l" defTabSz="99914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997435" algn="l" defTabSz="99914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009" algn="l" defTabSz="99914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3996582" algn="l" defTabSz="99914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0" y="6461412"/>
            <a:ext cx="10080625" cy="739488"/>
            <a:chOff x="0" y="6071560"/>
            <a:chExt cx="9144000" cy="786440"/>
          </a:xfrm>
        </p:grpSpPr>
        <p:sp>
          <p:nvSpPr>
            <p:cNvPr id="28" name="Rectangle 3"/>
            <p:cNvSpPr>
              <a:spLocks noChangeArrowheads="1"/>
            </p:cNvSpPr>
            <p:nvPr userDrawn="1"/>
          </p:nvSpPr>
          <p:spPr bwMode="auto">
            <a:xfrm>
              <a:off x="0" y="6071560"/>
              <a:ext cx="9144000" cy="786440"/>
            </a:xfrm>
            <a:prstGeom prst="rect">
              <a:avLst/>
            </a:prstGeom>
            <a:solidFill>
              <a:srgbClr val="4C9C9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zh-TW" altLang="en-US" sz="2100" b="1">
                <a:solidFill>
                  <a:srgbClr val="000000"/>
                </a:solidFill>
                <a:ea typeface="標楷體" pitchFamily="65" charset="-120"/>
              </a:endParaRPr>
            </a:p>
          </p:txBody>
        </p:sp>
        <p:sp>
          <p:nvSpPr>
            <p:cNvPr id="29" name="Rectangle 5"/>
            <p:cNvSpPr>
              <a:spLocks noChangeArrowheads="1"/>
            </p:cNvSpPr>
            <p:nvPr userDrawn="1"/>
          </p:nvSpPr>
          <p:spPr bwMode="auto">
            <a:xfrm>
              <a:off x="0" y="6071560"/>
              <a:ext cx="9144000" cy="282728"/>
            </a:xfrm>
            <a:prstGeom prst="rect">
              <a:avLst/>
            </a:prstGeom>
            <a:solidFill>
              <a:srgbClr val="80B8B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zh-TW" altLang="en-US" sz="2100" b="1">
                <a:solidFill>
                  <a:srgbClr val="000000"/>
                </a:solidFill>
                <a:ea typeface="標楷體" pitchFamily="65" charset="-120"/>
              </a:endParaRPr>
            </a:p>
          </p:txBody>
        </p:sp>
        <p:sp>
          <p:nvSpPr>
            <p:cNvPr id="30" name="Rectangle 4"/>
            <p:cNvSpPr>
              <a:spLocks noChangeArrowheads="1"/>
            </p:cNvSpPr>
            <p:nvPr userDrawn="1"/>
          </p:nvSpPr>
          <p:spPr bwMode="auto">
            <a:xfrm>
              <a:off x="8072557" y="6071560"/>
              <a:ext cx="1071443" cy="786440"/>
            </a:xfrm>
            <a:prstGeom prst="rect">
              <a:avLst/>
            </a:prstGeom>
            <a:solidFill>
              <a:srgbClr val="73B1A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zh-TW" altLang="en-US" sz="2100" b="1">
                <a:solidFill>
                  <a:srgbClr val="000000"/>
                </a:solidFill>
                <a:ea typeface="標楷體" pitchFamily="65" charset="-120"/>
              </a:endParaRPr>
            </a:p>
          </p:txBody>
        </p:sp>
        <p:sp>
          <p:nvSpPr>
            <p:cNvPr id="31" name="Rectangle 6"/>
            <p:cNvSpPr>
              <a:spLocks noChangeArrowheads="1"/>
            </p:cNvSpPr>
            <p:nvPr userDrawn="1"/>
          </p:nvSpPr>
          <p:spPr bwMode="auto">
            <a:xfrm>
              <a:off x="8072557" y="6071560"/>
              <a:ext cx="1071443" cy="282728"/>
            </a:xfrm>
            <a:prstGeom prst="rect">
              <a:avLst/>
            </a:prstGeom>
            <a:solidFill>
              <a:srgbClr val="99C6C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zh-TW" altLang="en-US" sz="2100" b="1">
                <a:solidFill>
                  <a:srgbClr val="000000"/>
                </a:solidFill>
                <a:ea typeface="標楷體" pitchFamily="65" charset="-120"/>
              </a:endParaRPr>
            </a:p>
          </p:txBody>
        </p:sp>
      </p:grp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59897" y="6979221"/>
            <a:ext cx="2100131" cy="48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554" tIns="49278" rIns="98554" bIns="49278" numCol="1" anchor="t" anchorCtr="0" compatLnSpc="1">
            <a:prstTxWarp prst="textNoShape">
              <a:avLst/>
            </a:prstTxWarp>
          </a:bodyPr>
          <a:lstStyle>
            <a:lvl1pPr algn="r" defTabSz="985451">
              <a:defRPr sz="1200" baseline="0" smtClean="0">
                <a:latin typeface="Trebuchet MS" pitchFamily="34" charset="0"/>
              </a:defRPr>
            </a:lvl1pPr>
          </a:lstStyle>
          <a:p>
            <a:pPr>
              <a:defRPr/>
            </a:pPr>
            <a:fld id="{B3AB3EBA-691F-4FAB-A5F4-9C2AEA2C21DB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srgbClr val="000000"/>
              </a:solidFill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56049" y="6560541"/>
            <a:ext cx="2100131" cy="48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554" tIns="49278" rIns="98554" bIns="49278" numCol="1" anchor="t" anchorCtr="0" compatLnSpc="1">
            <a:prstTxWarp prst="textNoShape">
              <a:avLst/>
            </a:prstTxWarp>
          </a:bodyPr>
          <a:lstStyle>
            <a:lvl1pPr defTabSz="985451">
              <a:defRPr sz="1600" smtClean="0"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44219" y="6560541"/>
            <a:ext cx="3192198" cy="48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554" tIns="49278" rIns="98554" bIns="49278" numCol="1" anchor="t" anchorCtr="0" compatLnSpc="1">
            <a:prstTxWarp prst="textNoShape">
              <a:avLst/>
            </a:prstTxWarp>
          </a:bodyPr>
          <a:lstStyle>
            <a:lvl1pPr algn="ctr" defTabSz="985451">
              <a:defRPr sz="1600" smtClean="0"/>
            </a:lvl1pPr>
          </a:lstStyle>
          <a:p>
            <a:pPr>
              <a:defRPr/>
            </a:pPr>
            <a:endParaRPr lang="en-US" altLang="zh-TW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756058" y="480675"/>
            <a:ext cx="8568531" cy="879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554" tIns="49278" rIns="98554" bIns="492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31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6058" y="1359878"/>
            <a:ext cx="8568531" cy="5088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554" tIns="49278" rIns="98554" bIns="492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smtClean="0"/>
              <a:t>Click to edit Master text styles</a:t>
            </a:r>
          </a:p>
          <a:p>
            <a:pPr lvl="1"/>
            <a:r>
              <a:rPr lang="en-US" altLang="zh-TW" dirty="0" smtClean="0"/>
              <a:t>Second level</a:t>
            </a:r>
          </a:p>
          <a:p>
            <a:pPr lvl="2"/>
            <a:r>
              <a:rPr lang="en-US" altLang="zh-TW" dirty="0" smtClean="0"/>
              <a:t>Third level</a:t>
            </a:r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854327" y="6825410"/>
            <a:ext cx="3238164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defTabSz="1129010" eaLnBrk="0" hangingPunct="0">
              <a:spcBef>
                <a:spcPct val="50000"/>
              </a:spcBef>
            </a:pPr>
            <a:r>
              <a:rPr kumimoji="0" lang="en-GB" altLang="zh-TW" sz="1000" dirty="0" smtClean="0">
                <a:solidFill>
                  <a:srgbClr val="01544C"/>
                </a:solidFill>
                <a:latin typeface="Arial" pitchFamily="34" charset="0"/>
              </a:rPr>
              <a:t>© CTBC</a:t>
            </a:r>
          </a:p>
        </p:txBody>
      </p:sp>
      <p:sp>
        <p:nvSpPr>
          <p:cNvPr id="18" name="Text Box 14"/>
          <p:cNvSpPr txBox="1">
            <a:spLocks noChangeArrowheads="1"/>
          </p:cNvSpPr>
          <p:nvPr/>
        </p:nvSpPr>
        <p:spPr bwMode="auto">
          <a:xfrm>
            <a:off x="6320999" y="6798543"/>
            <a:ext cx="2494795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1014413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508000" defTabSz="1014413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014413" defTabSz="1014413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522413" defTabSz="1014413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28825" defTabSz="1014413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486025" defTabSz="1014413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43225" defTabSz="1014413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00425" defTabSz="1014413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57625" defTabSz="1014413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r>
              <a:rPr kumimoji="0" lang="en-US" altLang="zh-TW" sz="1100" smtClean="0">
                <a:solidFill>
                  <a:srgbClr val="000000"/>
                </a:solidFill>
                <a:latin typeface="Arial" pitchFamily="34" charset="0"/>
                <a:ea typeface="華康中黑體"/>
              </a:rPr>
              <a:t>Confidential/Draft</a:t>
            </a:r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>
            <a:off x="206785" y="946785"/>
            <a:ext cx="9287999" cy="0"/>
          </a:xfrm>
          <a:prstGeom prst="line">
            <a:avLst/>
          </a:prstGeom>
          <a:noFill/>
          <a:ln w="19050">
            <a:solidFill>
              <a:srgbClr val="006666"/>
            </a:solidFill>
            <a:round/>
            <a:headEnd/>
            <a:tailEnd/>
          </a:ln>
          <a:extLst/>
        </p:spPr>
        <p:txBody>
          <a:bodyPr lIns="42471" tIns="42471" rIns="42471" bIns="42471" anchor="ctr"/>
          <a:lstStyle/>
          <a:p>
            <a:pPr>
              <a:defRPr/>
            </a:pPr>
            <a:endParaRPr lang="zh-TW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844435"/>
      </p:ext>
    </p:extLst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hf hdr="0" ftr="0" dt="0"/>
  <p:txStyles>
    <p:titleStyle>
      <a:lvl1pPr algn="l" defTabSz="985451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01544C"/>
          </a:solidFill>
          <a:latin typeface="+mj-lt"/>
          <a:ea typeface="+mj-ea"/>
          <a:cs typeface="+mj-cs"/>
        </a:defRPr>
      </a:lvl1pPr>
      <a:lvl2pPr algn="l" defTabSz="985451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01544C"/>
          </a:solidFill>
          <a:latin typeface="Arial" pitchFamily="34" charset="0"/>
          <a:ea typeface="華康中黑體"/>
          <a:cs typeface="華康中黑體"/>
        </a:defRPr>
      </a:lvl2pPr>
      <a:lvl3pPr algn="l" defTabSz="985451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01544C"/>
          </a:solidFill>
          <a:latin typeface="Arial" pitchFamily="34" charset="0"/>
          <a:ea typeface="華康中黑體"/>
          <a:cs typeface="華康中黑體"/>
        </a:defRPr>
      </a:lvl3pPr>
      <a:lvl4pPr algn="l" defTabSz="985451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01544C"/>
          </a:solidFill>
          <a:latin typeface="Arial" pitchFamily="34" charset="0"/>
          <a:ea typeface="華康中黑體"/>
          <a:cs typeface="華康中黑體"/>
        </a:defRPr>
      </a:lvl4pPr>
      <a:lvl5pPr algn="l" defTabSz="985451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01544C"/>
          </a:solidFill>
          <a:latin typeface="Arial" pitchFamily="34" charset="0"/>
          <a:ea typeface="華康中黑體"/>
          <a:cs typeface="華康中黑體"/>
        </a:defRPr>
      </a:lvl5pPr>
      <a:lvl6pPr marL="444149" algn="l" defTabSz="985451" rtl="0" fontAlgn="base">
        <a:spcBef>
          <a:spcPct val="0"/>
        </a:spcBef>
        <a:spcAft>
          <a:spcPct val="0"/>
        </a:spcAft>
        <a:defRPr kumimoji="1" sz="3200" b="1">
          <a:solidFill>
            <a:srgbClr val="01544C"/>
          </a:solidFill>
          <a:latin typeface="Arial" pitchFamily="34" charset="0"/>
          <a:ea typeface="華康中黑體"/>
          <a:cs typeface="華康中黑體"/>
        </a:defRPr>
      </a:lvl6pPr>
      <a:lvl7pPr marL="888293" algn="l" defTabSz="985451" rtl="0" fontAlgn="base">
        <a:spcBef>
          <a:spcPct val="0"/>
        </a:spcBef>
        <a:spcAft>
          <a:spcPct val="0"/>
        </a:spcAft>
        <a:defRPr kumimoji="1" sz="3200" b="1">
          <a:solidFill>
            <a:srgbClr val="01544C"/>
          </a:solidFill>
          <a:latin typeface="Arial" pitchFamily="34" charset="0"/>
          <a:ea typeface="華康中黑體"/>
          <a:cs typeface="華康中黑體"/>
        </a:defRPr>
      </a:lvl7pPr>
      <a:lvl8pPr marL="1332443" algn="l" defTabSz="985451" rtl="0" fontAlgn="base">
        <a:spcBef>
          <a:spcPct val="0"/>
        </a:spcBef>
        <a:spcAft>
          <a:spcPct val="0"/>
        </a:spcAft>
        <a:defRPr kumimoji="1" sz="3200" b="1">
          <a:solidFill>
            <a:srgbClr val="01544C"/>
          </a:solidFill>
          <a:latin typeface="Arial" pitchFamily="34" charset="0"/>
          <a:ea typeface="華康中黑體"/>
          <a:cs typeface="華康中黑體"/>
        </a:defRPr>
      </a:lvl8pPr>
      <a:lvl9pPr marL="1776591" algn="l" defTabSz="985451" rtl="0" fontAlgn="base">
        <a:spcBef>
          <a:spcPct val="0"/>
        </a:spcBef>
        <a:spcAft>
          <a:spcPct val="0"/>
        </a:spcAft>
        <a:defRPr kumimoji="1" sz="3200" b="1">
          <a:solidFill>
            <a:srgbClr val="01544C"/>
          </a:solidFill>
          <a:latin typeface="Arial" pitchFamily="34" charset="0"/>
          <a:ea typeface="華康中黑體"/>
          <a:cs typeface="華康中黑體"/>
        </a:defRPr>
      </a:lvl9pPr>
    </p:titleStyle>
    <p:bodyStyle>
      <a:lvl1pPr marL="370121" indent="-370121" algn="l" defTabSz="985451" rtl="0" eaLnBrk="0" fontAlgn="base" hangingPunct="0">
        <a:spcBef>
          <a:spcPct val="20000"/>
        </a:spcBef>
        <a:spcAft>
          <a:spcPct val="0"/>
        </a:spcAft>
        <a:buClr>
          <a:srgbClr val="DA0017"/>
        </a:buClr>
        <a:buChar char="•"/>
        <a:defRPr kumimoji="1" sz="2100">
          <a:solidFill>
            <a:schemeClr val="tx1"/>
          </a:solidFill>
          <a:latin typeface="+mn-lt"/>
          <a:ea typeface="+mn-ea"/>
          <a:cs typeface="+mn-cs"/>
        </a:defRPr>
      </a:lvl1pPr>
      <a:lvl2pPr marL="800392" indent="-306894" algn="l" defTabSz="985451" rtl="0" eaLnBrk="0" fontAlgn="base" hangingPunct="0">
        <a:spcBef>
          <a:spcPct val="20000"/>
        </a:spcBef>
        <a:spcAft>
          <a:spcPct val="0"/>
        </a:spcAft>
        <a:buClr>
          <a:srgbClr val="DA0017"/>
        </a:buClr>
        <a:buChar char="–"/>
        <a:defRPr kumimoji="1" sz="1900">
          <a:solidFill>
            <a:schemeClr val="tx1"/>
          </a:solidFill>
          <a:latin typeface="+mn-lt"/>
          <a:ea typeface="+mn-ea"/>
          <a:cs typeface="+mn-cs"/>
        </a:defRPr>
      </a:lvl2pPr>
      <a:lvl3pPr marL="1232199" indent="-246749" algn="l" defTabSz="985451" rtl="0" eaLnBrk="0" fontAlgn="base" hangingPunct="0">
        <a:spcBef>
          <a:spcPct val="20000"/>
        </a:spcBef>
        <a:spcAft>
          <a:spcPct val="0"/>
        </a:spcAft>
        <a:buClr>
          <a:srgbClr val="DA0017"/>
        </a:buClr>
        <a:buChar char="•"/>
        <a:defRPr kumimoji="1">
          <a:solidFill>
            <a:schemeClr val="tx1"/>
          </a:solidFill>
          <a:latin typeface="+mn-lt"/>
          <a:ea typeface="+mn-ea"/>
          <a:cs typeface="+mn-cs"/>
        </a:defRPr>
      </a:lvl3pPr>
      <a:lvl4pPr marL="1724154" indent="-245207" algn="l" defTabSz="985451" rtl="0" eaLnBrk="0" fontAlgn="base" hangingPunct="0">
        <a:spcBef>
          <a:spcPct val="20000"/>
        </a:spcBef>
        <a:spcAft>
          <a:spcPct val="0"/>
        </a:spcAft>
        <a:defRPr kumimoji="1" sz="1600">
          <a:solidFill>
            <a:schemeClr val="tx1"/>
          </a:solidFill>
          <a:latin typeface="Times New Roman" pitchFamily="18" charset="0"/>
          <a:ea typeface="+mn-ea"/>
          <a:cs typeface="+mn-cs"/>
        </a:defRPr>
      </a:lvl4pPr>
      <a:lvl5pPr marL="2217651" indent="-246749" algn="l" defTabSz="985451" rtl="0" eaLnBrk="0" fontAlgn="base" hangingPunct="0">
        <a:spcBef>
          <a:spcPct val="20000"/>
        </a:spcBef>
        <a:spcAft>
          <a:spcPct val="0"/>
        </a:spcAft>
        <a:buChar char="»"/>
        <a:defRPr kumimoji="1" sz="1300">
          <a:solidFill>
            <a:schemeClr val="tx1"/>
          </a:solidFill>
          <a:latin typeface="Times New Roman" pitchFamily="18" charset="0"/>
          <a:ea typeface="+mn-ea"/>
          <a:cs typeface="+mn-cs"/>
        </a:defRPr>
      </a:lvl5pPr>
      <a:lvl6pPr marL="2661809" indent="-246749" algn="l" defTabSz="985451" rtl="0" fontAlgn="base">
        <a:spcBef>
          <a:spcPct val="20000"/>
        </a:spcBef>
        <a:spcAft>
          <a:spcPct val="0"/>
        </a:spcAft>
        <a:buChar char="»"/>
        <a:defRPr kumimoji="1" sz="1300">
          <a:solidFill>
            <a:schemeClr val="tx1"/>
          </a:solidFill>
          <a:latin typeface="Times New Roman" pitchFamily="18" charset="0"/>
          <a:ea typeface="+mn-ea"/>
          <a:cs typeface="+mn-cs"/>
        </a:defRPr>
      </a:lvl6pPr>
      <a:lvl7pPr marL="3105948" indent="-246749" algn="l" defTabSz="985451" rtl="0" fontAlgn="base">
        <a:spcBef>
          <a:spcPct val="20000"/>
        </a:spcBef>
        <a:spcAft>
          <a:spcPct val="0"/>
        </a:spcAft>
        <a:buChar char="»"/>
        <a:defRPr kumimoji="1" sz="1300">
          <a:solidFill>
            <a:schemeClr val="tx1"/>
          </a:solidFill>
          <a:latin typeface="Times New Roman" pitchFamily="18" charset="0"/>
          <a:ea typeface="+mn-ea"/>
          <a:cs typeface="+mn-cs"/>
        </a:defRPr>
      </a:lvl7pPr>
      <a:lvl8pPr marL="3550092" indent="-246749" algn="l" defTabSz="985451" rtl="0" fontAlgn="base">
        <a:spcBef>
          <a:spcPct val="20000"/>
        </a:spcBef>
        <a:spcAft>
          <a:spcPct val="0"/>
        </a:spcAft>
        <a:buChar char="»"/>
        <a:defRPr kumimoji="1" sz="1300">
          <a:solidFill>
            <a:schemeClr val="tx1"/>
          </a:solidFill>
          <a:latin typeface="Times New Roman" pitchFamily="18" charset="0"/>
          <a:ea typeface="+mn-ea"/>
          <a:cs typeface="+mn-cs"/>
        </a:defRPr>
      </a:lvl8pPr>
      <a:lvl9pPr marL="3994242" indent="-246749" algn="l" defTabSz="985451" rtl="0" fontAlgn="base">
        <a:spcBef>
          <a:spcPct val="20000"/>
        </a:spcBef>
        <a:spcAft>
          <a:spcPct val="0"/>
        </a:spcAft>
        <a:buChar char="»"/>
        <a:defRPr kumimoji="1" sz="1300">
          <a:solidFill>
            <a:schemeClr val="tx1"/>
          </a:solidFill>
          <a:latin typeface="Times New Roman" pitchFamily="18" charset="0"/>
          <a:ea typeface="+mn-ea"/>
          <a:cs typeface="+mn-cs"/>
        </a:defRPr>
      </a:lvl9pPr>
    </p:bodyStyle>
    <p:otherStyle>
      <a:defPPr>
        <a:defRPr lang="zh-TW"/>
      </a:defPPr>
      <a:lvl1pPr marL="0" algn="l" defTabSz="888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4149" algn="l" defTabSz="888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88293" algn="l" defTabSz="888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32443" algn="l" defTabSz="888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76591" algn="l" defTabSz="888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20739" algn="l" defTabSz="888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64883" algn="l" defTabSz="888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09029" algn="l" defTabSz="888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53178" algn="l" defTabSz="888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0" y="6461412"/>
            <a:ext cx="10080625" cy="739488"/>
            <a:chOff x="0" y="6071560"/>
            <a:chExt cx="9144000" cy="786440"/>
          </a:xfrm>
        </p:grpSpPr>
        <p:sp>
          <p:nvSpPr>
            <p:cNvPr id="28" name="Rectangle 3"/>
            <p:cNvSpPr>
              <a:spLocks noChangeArrowheads="1"/>
            </p:cNvSpPr>
            <p:nvPr userDrawn="1"/>
          </p:nvSpPr>
          <p:spPr bwMode="auto">
            <a:xfrm>
              <a:off x="0" y="6071560"/>
              <a:ext cx="9144000" cy="786440"/>
            </a:xfrm>
            <a:prstGeom prst="rect">
              <a:avLst/>
            </a:prstGeom>
            <a:solidFill>
              <a:srgbClr val="4C9C9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87461" eaLnBrk="0" hangingPunct="0"/>
              <a:endParaRPr lang="zh-TW" altLang="en-US" sz="2100" b="1">
                <a:solidFill>
                  <a:srgbClr val="000000"/>
                </a:solidFill>
                <a:latin typeface="Arial"/>
                <a:ea typeface="標楷體" pitchFamily="65" charset="-120"/>
              </a:endParaRPr>
            </a:p>
          </p:txBody>
        </p:sp>
        <p:sp>
          <p:nvSpPr>
            <p:cNvPr id="29" name="Rectangle 5"/>
            <p:cNvSpPr>
              <a:spLocks noChangeArrowheads="1"/>
            </p:cNvSpPr>
            <p:nvPr userDrawn="1"/>
          </p:nvSpPr>
          <p:spPr bwMode="auto">
            <a:xfrm>
              <a:off x="0" y="6071560"/>
              <a:ext cx="9144000" cy="282728"/>
            </a:xfrm>
            <a:prstGeom prst="rect">
              <a:avLst/>
            </a:prstGeom>
            <a:solidFill>
              <a:srgbClr val="80B8B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87461" eaLnBrk="0" hangingPunct="0"/>
              <a:endParaRPr lang="zh-TW" altLang="en-US" sz="2100" b="1">
                <a:solidFill>
                  <a:srgbClr val="000000"/>
                </a:solidFill>
                <a:latin typeface="Arial"/>
                <a:ea typeface="標楷體" pitchFamily="65" charset="-120"/>
              </a:endParaRPr>
            </a:p>
          </p:txBody>
        </p:sp>
        <p:sp>
          <p:nvSpPr>
            <p:cNvPr id="30" name="Rectangle 4"/>
            <p:cNvSpPr>
              <a:spLocks noChangeArrowheads="1"/>
            </p:cNvSpPr>
            <p:nvPr userDrawn="1"/>
          </p:nvSpPr>
          <p:spPr bwMode="auto">
            <a:xfrm>
              <a:off x="8072557" y="6071560"/>
              <a:ext cx="1071443" cy="786440"/>
            </a:xfrm>
            <a:prstGeom prst="rect">
              <a:avLst/>
            </a:prstGeom>
            <a:solidFill>
              <a:srgbClr val="73B1A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87461" eaLnBrk="0" hangingPunct="0"/>
              <a:endParaRPr lang="zh-TW" altLang="en-US" sz="2100" b="1">
                <a:solidFill>
                  <a:srgbClr val="000000"/>
                </a:solidFill>
                <a:latin typeface="Arial"/>
                <a:ea typeface="標楷體" pitchFamily="65" charset="-120"/>
              </a:endParaRPr>
            </a:p>
          </p:txBody>
        </p:sp>
        <p:sp>
          <p:nvSpPr>
            <p:cNvPr id="31" name="Rectangle 6"/>
            <p:cNvSpPr>
              <a:spLocks noChangeArrowheads="1"/>
            </p:cNvSpPr>
            <p:nvPr userDrawn="1"/>
          </p:nvSpPr>
          <p:spPr bwMode="auto">
            <a:xfrm>
              <a:off x="8072557" y="6071560"/>
              <a:ext cx="1071443" cy="282728"/>
            </a:xfrm>
            <a:prstGeom prst="rect">
              <a:avLst/>
            </a:prstGeom>
            <a:solidFill>
              <a:srgbClr val="99C6C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87461" eaLnBrk="0" hangingPunct="0"/>
              <a:endParaRPr lang="zh-TW" altLang="en-US" sz="2100" b="1">
                <a:solidFill>
                  <a:srgbClr val="000000"/>
                </a:solidFill>
                <a:latin typeface="Arial"/>
                <a:ea typeface="標楷體" pitchFamily="65" charset="-120"/>
              </a:endParaRPr>
            </a:p>
          </p:txBody>
        </p:sp>
      </p:grp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59897" y="6768805"/>
            <a:ext cx="2100131" cy="48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566" tIns="49284" rIns="98566" bIns="49284" numCol="1" anchor="t" anchorCtr="0" compatLnSpc="1">
            <a:prstTxWarp prst="textNoShape">
              <a:avLst/>
            </a:prstTxWarp>
          </a:bodyPr>
          <a:lstStyle>
            <a:lvl1pPr algn="r" defTabSz="985570">
              <a:defRPr sz="1200" baseline="0" smtClean="0">
                <a:latin typeface="Trebuchet MS" pitchFamily="34" charset="0"/>
              </a:defRPr>
            </a:lvl1pPr>
          </a:lstStyle>
          <a:p>
            <a:pPr>
              <a:defRPr/>
            </a:pPr>
            <a:fld id="{B3AB3EBA-691F-4FAB-A5F4-9C2AEA2C21DB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srgbClr val="000000"/>
              </a:solidFill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56049" y="6560540"/>
            <a:ext cx="2100131" cy="48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566" tIns="49284" rIns="98566" bIns="49284" numCol="1" anchor="t" anchorCtr="0" compatLnSpc="1">
            <a:prstTxWarp prst="textNoShape">
              <a:avLst/>
            </a:prstTxWarp>
          </a:bodyPr>
          <a:lstStyle>
            <a:lvl1pPr defTabSz="985570">
              <a:defRPr sz="1600" smtClean="0"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44219" y="6560540"/>
            <a:ext cx="3192198" cy="48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566" tIns="49284" rIns="98566" bIns="49284" numCol="1" anchor="t" anchorCtr="0" compatLnSpc="1">
            <a:prstTxWarp prst="textNoShape">
              <a:avLst/>
            </a:prstTxWarp>
          </a:bodyPr>
          <a:lstStyle>
            <a:lvl1pPr algn="ctr" defTabSz="985570">
              <a:defRPr sz="1600" smtClean="0"/>
            </a:lvl1pPr>
          </a:lstStyle>
          <a:p>
            <a:pPr>
              <a:defRPr/>
            </a:pPr>
            <a:endParaRPr lang="en-US" altLang="zh-TW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756057" y="480674"/>
            <a:ext cx="8568531" cy="879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566" tIns="49284" rIns="98566" bIns="4928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31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6057" y="1359876"/>
            <a:ext cx="8568531" cy="5088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566" tIns="49284" rIns="98566" bIns="492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smtClean="0"/>
              <a:t>Click to edit Master text styles</a:t>
            </a:r>
          </a:p>
          <a:p>
            <a:pPr lvl="1"/>
            <a:r>
              <a:rPr lang="en-US" altLang="zh-TW" dirty="0" smtClean="0"/>
              <a:t>Second level</a:t>
            </a:r>
          </a:p>
          <a:p>
            <a:pPr lvl="2"/>
            <a:r>
              <a:rPr lang="en-US" altLang="zh-TW" dirty="0" smtClean="0"/>
              <a:t>Third level</a:t>
            </a:r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854326" y="6825410"/>
            <a:ext cx="3238164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defTabSz="1129146" eaLnBrk="0" hangingPunct="0">
              <a:spcBef>
                <a:spcPct val="50000"/>
              </a:spcBef>
            </a:pPr>
            <a:r>
              <a:rPr kumimoji="0" lang="en-GB" altLang="zh-TW" sz="1000" dirty="0">
                <a:solidFill>
                  <a:srgbClr val="01544C"/>
                </a:solidFill>
                <a:latin typeface="Arial"/>
              </a:rPr>
              <a:t>© CTBC</a:t>
            </a:r>
          </a:p>
        </p:txBody>
      </p:sp>
      <p:sp>
        <p:nvSpPr>
          <p:cNvPr id="18" name="Text Box 14"/>
          <p:cNvSpPr txBox="1">
            <a:spLocks noChangeArrowheads="1"/>
          </p:cNvSpPr>
          <p:nvPr/>
        </p:nvSpPr>
        <p:spPr bwMode="auto">
          <a:xfrm>
            <a:off x="6320999" y="6798543"/>
            <a:ext cx="2494795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1014413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508000" defTabSz="1014413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014413" defTabSz="1014413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522413" defTabSz="1014413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28825" defTabSz="1014413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486025" defTabSz="1014413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43225" defTabSz="1014413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00425" defTabSz="1014413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57625" defTabSz="1014413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r>
              <a:rPr kumimoji="0" lang="en-US" altLang="zh-TW" sz="1100" dirty="0" smtClean="0">
                <a:solidFill>
                  <a:srgbClr val="000000"/>
                </a:solidFill>
                <a:latin typeface="Arial" pitchFamily="34" charset="0"/>
                <a:ea typeface="華康中黑體"/>
              </a:rPr>
              <a:t>Confidential</a:t>
            </a:r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>
            <a:off x="206785" y="946785"/>
            <a:ext cx="9287999" cy="0"/>
          </a:xfrm>
          <a:prstGeom prst="line">
            <a:avLst/>
          </a:prstGeom>
          <a:noFill/>
          <a:ln w="19050">
            <a:solidFill>
              <a:srgbClr val="006666"/>
            </a:solidFill>
            <a:round/>
            <a:headEnd/>
            <a:tailEnd/>
          </a:ln>
          <a:extLst/>
        </p:spPr>
        <p:txBody>
          <a:bodyPr lIns="42477" tIns="42477" rIns="42477" bIns="42477" anchor="ctr"/>
          <a:lstStyle/>
          <a:p>
            <a:pPr defTabSz="987461">
              <a:defRPr/>
            </a:pPr>
            <a:endParaRPr lang="zh-TW" altLang="en-US" sz="190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91254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04" r:id="rId1"/>
    <p:sldLayoutId id="2147500305" r:id="rId2"/>
    <p:sldLayoutId id="2147500306" r:id="rId3"/>
    <p:sldLayoutId id="2147500307" r:id="rId4"/>
    <p:sldLayoutId id="2147500308" r:id="rId5"/>
    <p:sldLayoutId id="2147500309" r:id="rId6"/>
    <p:sldLayoutId id="2147500310" r:id="rId7"/>
    <p:sldLayoutId id="2147500311" r:id="rId8"/>
    <p:sldLayoutId id="2147500312" r:id="rId9"/>
    <p:sldLayoutId id="2147500313" r:id="rId10"/>
    <p:sldLayoutId id="2147500314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85570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01544C"/>
          </a:solidFill>
          <a:latin typeface="+mj-lt"/>
          <a:ea typeface="+mj-ea"/>
          <a:cs typeface="+mj-cs"/>
        </a:defRPr>
      </a:lvl1pPr>
      <a:lvl2pPr algn="l" defTabSz="985570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01544C"/>
          </a:solidFill>
          <a:latin typeface="Arial" pitchFamily="34" charset="0"/>
          <a:ea typeface="華康中黑體"/>
          <a:cs typeface="華康中黑體"/>
        </a:defRPr>
      </a:lvl2pPr>
      <a:lvl3pPr algn="l" defTabSz="985570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01544C"/>
          </a:solidFill>
          <a:latin typeface="Arial" pitchFamily="34" charset="0"/>
          <a:ea typeface="華康中黑體"/>
          <a:cs typeface="華康中黑體"/>
        </a:defRPr>
      </a:lvl3pPr>
      <a:lvl4pPr algn="l" defTabSz="985570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01544C"/>
          </a:solidFill>
          <a:latin typeface="Arial" pitchFamily="34" charset="0"/>
          <a:ea typeface="華康中黑體"/>
          <a:cs typeface="華康中黑體"/>
        </a:defRPr>
      </a:lvl4pPr>
      <a:lvl5pPr algn="l" defTabSz="985570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01544C"/>
          </a:solidFill>
          <a:latin typeface="Arial" pitchFamily="34" charset="0"/>
          <a:ea typeface="華康中黑體"/>
          <a:cs typeface="華康中黑體"/>
        </a:defRPr>
      </a:lvl5pPr>
      <a:lvl6pPr marL="444202" algn="l" defTabSz="985570" rtl="0" fontAlgn="base">
        <a:spcBef>
          <a:spcPct val="0"/>
        </a:spcBef>
        <a:spcAft>
          <a:spcPct val="0"/>
        </a:spcAft>
        <a:defRPr kumimoji="1" sz="3200" b="1">
          <a:solidFill>
            <a:srgbClr val="01544C"/>
          </a:solidFill>
          <a:latin typeface="Arial" pitchFamily="34" charset="0"/>
          <a:ea typeface="華康中黑體"/>
          <a:cs typeface="華康中黑體"/>
        </a:defRPr>
      </a:lvl6pPr>
      <a:lvl7pPr marL="888401" algn="l" defTabSz="985570" rtl="0" fontAlgn="base">
        <a:spcBef>
          <a:spcPct val="0"/>
        </a:spcBef>
        <a:spcAft>
          <a:spcPct val="0"/>
        </a:spcAft>
        <a:defRPr kumimoji="1" sz="3200" b="1">
          <a:solidFill>
            <a:srgbClr val="01544C"/>
          </a:solidFill>
          <a:latin typeface="Arial" pitchFamily="34" charset="0"/>
          <a:ea typeface="華康中黑體"/>
          <a:cs typeface="華康中黑體"/>
        </a:defRPr>
      </a:lvl7pPr>
      <a:lvl8pPr marL="1332604" algn="l" defTabSz="985570" rtl="0" fontAlgn="base">
        <a:spcBef>
          <a:spcPct val="0"/>
        </a:spcBef>
        <a:spcAft>
          <a:spcPct val="0"/>
        </a:spcAft>
        <a:defRPr kumimoji="1" sz="3200" b="1">
          <a:solidFill>
            <a:srgbClr val="01544C"/>
          </a:solidFill>
          <a:latin typeface="Arial" pitchFamily="34" charset="0"/>
          <a:ea typeface="華康中黑體"/>
          <a:cs typeface="華康中黑體"/>
        </a:defRPr>
      </a:lvl8pPr>
      <a:lvl9pPr marL="1776805" algn="l" defTabSz="985570" rtl="0" fontAlgn="base">
        <a:spcBef>
          <a:spcPct val="0"/>
        </a:spcBef>
        <a:spcAft>
          <a:spcPct val="0"/>
        </a:spcAft>
        <a:defRPr kumimoji="1" sz="3200" b="1">
          <a:solidFill>
            <a:srgbClr val="01544C"/>
          </a:solidFill>
          <a:latin typeface="Arial" pitchFamily="34" charset="0"/>
          <a:ea typeface="華康中黑體"/>
          <a:cs typeface="華康中黑體"/>
        </a:defRPr>
      </a:lvl9pPr>
    </p:titleStyle>
    <p:bodyStyle>
      <a:lvl1pPr marL="370165" indent="-370165" algn="l" defTabSz="985570" rtl="0" eaLnBrk="0" fontAlgn="base" hangingPunct="0">
        <a:spcBef>
          <a:spcPct val="20000"/>
        </a:spcBef>
        <a:spcAft>
          <a:spcPct val="0"/>
        </a:spcAft>
        <a:buClr>
          <a:srgbClr val="DA0017"/>
        </a:buClr>
        <a:buChar char="•"/>
        <a:defRPr kumimoji="1" sz="2100">
          <a:solidFill>
            <a:schemeClr val="tx1"/>
          </a:solidFill>
          <a:latin typeface="+mn-lt"/>
          <a:ea typeface="+mn-ea"/>
          <a:cs typeface="+mn-cs"/>
        </a:defRPr>
      </a:lvl1pPr>
      <a:lvl2pPr marL="800488" indent="-306931" algn="l" defTabSz="985570" rtl="0" eaLnBrk="0" fontAlgn="base" hangingPunct="0">
        <a:spcBef>
          <a:spcPct val="20000"/>
        </a:spcBef>
        <a:spcAft>
          <a:spcPct val="0"/>
        </a:spcAft>
        <a:buClr>
          <a:srgbClr val="DA0017"/>
        </a:buClr>
        <a:buChar char="–"/>
        <a:defRPr kumimoji="1" sz="1900">
          <a:solidFill>
            <a:schemeClr val="tx1"/>
          </a:solidFill>
          <a:latin typeface="+mn-lt"/>
          <a:ea typeface="+mn-ea"/>
          <a:cs typeface="+mn-cs"/>
        </a:defRPr>
      </a:lvl2pPr>
      <a:lvl3pPr marL="1232348" indent="-246778" algn="l" defTabSz="985570" rtl="0" eaLnBrk="0" fontAlgn="base" hangingPunct="0">
        <a:spcBef>
          <a:spcPct val="20000"/>
        </a:spcBef>
        <a:spcAft>
          <a:spcPct val="0"/>
        </a:spcAft>
        <a:buClr>
          <a:srgbClr val="DA0017"/>
        </a:buClr>
        <a:buChar char="•"/>
        <a:defRPr kumimoji="1">
          <a:solidFill>
            <a:schemeClr val="tx1"/>
          </a:solidFill>
          <a:latin typeface="+mn-lt"/>
          <a:ea typeface="+mn-ea"/>
          <a:cs typeface="+mn-cs"/>
        </a:defRPr>
      </a:lvl3pPr>
      <a:lvl4pPr marL="1724362" indent="-245237" algn="l" defTabSz="985570" rtl="0" eaLnBrk="0" fontAlgn="base" hangingPunct="0">
        <a:spcBef>
          <a:spcPct val="20000"/>
        </a:spcBef>
        <a:spcAft>
          <a:spcPct val="0"/>
        </a:spcAft>
        <a:defRPr kumimoji="1" sz="1600">
          <a:solidFill>
            <a:schemeClr val="tx1"/>
          </a:solidFill>
          <a:latin typeface="Times New Roman" pitchFamily="18" charset="0"/>
          <a:ea typeface="+mn-ea"/>
          <a:cs typeface="+mn-cs"/>
        </a:defRPr>
      </a:lvl4pPr>
      <a:lvl5pPr marL="2217919" indent="-246778" algn="l" defTabSz="985570" rtl="0" eaLnBrk="0" fontAlgn="base" hangingPunct="0">
        <a:spcBef>
          <a:spcPct val="20000"/>
        </a:spcBef>
        <a:spcAft>
          <a:spcPct val="0"/>
        </a:spcAft>
        <a:buChar char="»"/>
        <a:defRPr kumimoji="1" sz="1300">
          <a:solidFill>
            <a:schemeClr val="tx1"/>
          </a:solidFill>
          <a:latin typeface="Times New Roman" pitchFamily="18" charset="0"/>
          <a:ea typeface="+mn-ea"/>
          <a:cs typeface="+mn-cs"/>
        </a:defRPr>
      </a:lvl5pPr>
      <a:lvl6pPr marL="2662130" indent="-246778" algn="l" defTabSz="985570" rtl="0" fontAlgn="base">
        <a:spcBef>
          <a:spcPct val="20000"/>
        </a:spcBef>
        <a:spcAft>
          <a:spcPct val="0"/>
        </a:spcAft>
        <a:buChar char="»"/>
        <a:defRPr kumimoji="1" sz="1300">
          <a:solidFill>
            <a:schemeClr val="tx1"/>
          </a:solidFill>
          <a:latin typeface="Times New Roman" pitchFamily="18" charset="0"/>
          <a:ea typeface="+mn-ea"/>
          <a:cs typeface="+mn-cs"/>
        </a:defRPr>
      </a:lvl6pPr>
      <a:lvl7pPr marL="3106323" indent="-246778" algn="l" defTabSz="985570" rtl="0" fontAlgn="base">
        <a:spcBef>
          <a:spcPct val="20000"/>
        </a:spcBef>
        <a:spcAft>
          <a:spcPct val="0"/>
        </a:spcAft>
        <a:buChar char="»"/>
        <a:defRPr kumimoji="1" sz="1300">
          <a:solidFill>
            <a:schemeClr val="tx1"/>
          </a:solidFill>
          <a:latin typeface="Times New Roman" pitchFamily="18" charset="0"/>
          <a:ea typeface="+mn-ea"/>
          <a:cs typeface="+mn-cs"/>
        </a:defRPr>
      </a:lvl7pPr>
      <a:lvl8pPr marL="3550521" indent="-246778" algn="l" defTabSz="985570" rtl="0" fontAlgn="base">
        <a:spcBef>
          <a:spcPct val="20000"/>
        </a:spcBef>
        <a:spcAft>
          <a:spcPct val="0"/>
        </a:spcAft>
        <a:buChar char="»"/>
        <a:defRPr kumimoji="1" sz="1300">
          <a:solidFill>
            <a:schemeClr val="tx1"/>
          </a:solidFill>
          <a:latin typeface="Times New Roman" pitchFamily="18" charset="0"/>
          <a:ea typeface="+mn-ea"/>
          <a:cs typeface="+mn-cs"/>
        </a:defRPr>
      </a:lvl8pPr>
      <a:lvl9pPr marL="3994724" indent="-246778" algn="l" defTabSz="985570" rtl="0" fontAlgn="base">
        <a:spcBef>
          <a:spcPct val="20000"/>
        </a:spcBef>
        <a:spcAft>
          <a:spcPct val="0"/>
        </a:spcAft>
        <a:buChar char="»"/>
        <a:defRPr kumimoji="1" sz="1300">
          <a:solidFill>
            <a:schemeClr val="tx1"/>
          </a:solidFill>
          <a:latin typeface="Times New Roman" pitchFamily="18" charset="0"/>
          <a:ea typeface="+mn-ea"/>
          <a:cs typeface="+mn-cs"/>
        </a:defRPr>
      </a:lvl9pPr>
    </p:bodyStyle>
    <p:otherStyle>
      <a:defPPr>
        <a:defRPr lang="zh-TW"/>
      </a:defPPr>
      <a:lvl1pPr marL="0" algn="l" defTabSz="8884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4202" algn="l" defTabSz="8884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88401" algn="l" defTabSz="8884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32604" algn="l" defTabSz="8884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76805" algn="l" defTabSz="8884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21007" algn="l" defTabSz="8884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65205" algn="l" defTabSz="8884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09404" algn="l" defTabSz="8884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53606" algn="l" defTabSz="8884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5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5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4.pn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20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openxmlformats.org/officeDocument/2006/relationships/image" Target="../media/image2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1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24.png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23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10" Type="http://schemas.openxmlformats.org/officeDocument/2006/relationships/image" Target="../media/image32.png"/><Relationship Id="rId4" Type="http://schemas.openxmlformats.org/officeDocument/2006/relationships/diagramLayout" Target="../diagrams/layout5.xml"/><Relationship Id="rId9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1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Relationship Id="rId9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 sz="quarter"/>
          </p:nvPr>
        </p:nvSpPr>
        <p:spPr>
          <a:xfrm>
            <a:off x="1291163" y="2145456"/>
            <a:ext cx="7496760" cy="700693"/>
          </a:xfrm>
        </p:spPr>
        <p:txBody>
          <a:bodyPr/>
          <a:lstStyle/>
          <a:p>
            <a:r>
              <a:rPr lang="en-US" altLang="zh-TW" sz="40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2020</a:t>
            </a:r>
            <a:r>
              <a:rPr lang="zh-TW" altLang="en-US" sz="40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台灣人壽暑期實習</a:t>
            </a:r>
            <a:r>
              <a:rPr lang="zh-TW" altLang="en-US" sz="4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計畫</a:t>
            </a:r>
          </a:p>
        </p:txBody>
      </p:sp>
      <p:sp>
        <p:nvSpPr>
          <p:cNvPr id="7" name="Text Box 35"/>
          <p:cNvSpPr txBox="1">
            <a:spLocks noChangeArrowheads="1"/>
          </p:cNvSpPr>
          <p:nvPr/>
        </p:nvSpPr>
        <p:spPr bwMode="auto">
          <a:xfrm>
            <a:off x="2187575" y="4795858"/>
            <a:ext cx="6478588" cy="379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1364" tIns="50682" rIns="101364" bIns="50682">
            <a:spAutoFit/>
          </a:bodyPr>
          <a:lstStyle>
            <a:lvl1pPr defTabSz="1014413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defTabSz="1014413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defTabSz="1014413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defTabSz="1014413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defTabSz="1014413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defTabSz="101441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defTabSz="101441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defTabSz="101441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defTabSz="101441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algn="r">
              <a:spcBef>
                <a:spcPct val="50000"/>
              </a:spcBef>
            </a:pPr>
            <a:endParaRPr kumimoji="0" lang="en-US" altLang="zh-TW" sz="1800" b="1" dirty="0">
              <a:solidFill>
                <a:schemeClr val="bg1"/>
              </a:solidFill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634689" y="4829243"/>
            <a:ext cx="11849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2020.03</a:t>
            </a:r>
            <a:endParaRPr lang="zh-TW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20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/>
          <p:cNvSpPr>
            <a:spLocks noGrp="1"/>
          </p:cNvSpPr>
          <p:nvPr>
            <p:ph type="title"/>
          </p:nvPr>
        </p:nvSpPr>
        <p:spPr>
          <a:xfrm>
            <a:off x="179986" y="62180"/>
            <a:ext cx="8568531" cy="879214"/>
          </a:xfrm>
        </p:spPr>
        <p:txBody>
          <a:bodyPr/>
          <a:lstStyle/>
          <a:p>
            <a:pPr lvl="1" defTabSz="797000"/>
            <a:r>
              <a:rPr lang="en-US" altLang="zh-TW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Agenda</a:t>
            </a:r>
            <a:endParaRPr lang="zh-TW" altLang="en-US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D2890-5D92-404F-9A60-1DB2D85B6254}" type="slidenum">
              <a:rPr lang="zh-TW" altLang="en-US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pPr/>
              <a:t>2</a:t>
            </a:fld>
            <a:endParaRPr lang="en-US" altLang="zh-TW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val="2052168216"/>
              </p:ext>
            </p:extLst>
          </p:nvPr>
        </p:nvGraphicFramePr>
        <p:xfrm>
          <a:off x="1680104" y="1360311"/>
          <a:ext cx="6720417" cy="44802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3" name="圖片 12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4352" b="65370" l="26380" r="49117">
                        <a14:foregroundMark x1="28366" y1="49167" x2="28366" y2="49167"/>
                        <a14:foregroundMark x1="38300" y1="47778" x2="38300" y2="47778"/>
                        <a14:foregroundMark x1="39073" y1="51204" x2="39073" y2="51204"/>
                        <a14:foregroundMark x1="38852" y1="56019" x2="38852" y2="56019"/>
                        <a14:foregroundMark x1="38411" y1="59167" x2="38411" y2="59167"/>
                        <a14:foregroundMark x1="35651" y1="59352" x2="35651" y2="59352"/>
                        <a14:foregroundMark x1="45254" y1="55833" x2="45254" y2="55833"/>
                        <a14:foregroundMark x1="46578" y1="47685" x2="46578" y2="476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975" t="43305" r="49800" b="32696"/>
          <a:stretch/>
        </p:blipFill>
        <p:spPr>
          <a:xfrm>
            <a:off x="2687318" y="5244479"/>
            <a:ext cx="541200" cy="590400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8704" b="64907" l="53753" r="76932">
                        <a14:foregroundMark x1="63355" y1="53981" x2="63355" y2="53981"/>
                        <a14:foregroundMark x1="62472" y1="53056" x2="62472" y2="53056"/>
                        <a14:foregroundMark x1="60596" y1="55370" x2="60596" y2="55370"/>
                        <a14:foregroundMark x1="62031" y1="58426" x2="62031" y2="58426"/>
                        <a14:foregroundMark x1="61369" y1="57037" x2="61369" y2="57037"/>
                        <a14:foregroundMark x1="62031" y1="59907" x2="62031" y2="59907"/>
                        <a14:foregroundMark x1="68764" y1="57685" x2="68764" y2="57685"/>
                        <a14:foregroundMark x1="69426" y1="59352" x2="69426" y2="59352"/>
                        <a14:foregroundMark x1="69978" y1="61204" x2="69978" y2="61204"/>
                        <a14:foregroundMark x1="70419" y1="62315" x2="70419" y2="62315"/>
                        <a14:foregroundMark x1="69647" y1="56019" x2="69647" y2="56019"/>
                        <a14:foregroundMark x1="64790" y1="55278" x2="64790" y2="55278"/>
                        <a14:foregroundMark x1="59051" y1="54444" x2="59051" y2="5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445" t="48188" r="22522" b="34812"/>
          <a:stretch/>
        </p:blipFill>
        <p:spPr>
          <a:xfrm>
            <a:off x="2584646" y="4300358"/>
            <a:ext cx="729318" cy="590400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5000" b="39352" l="54525" r="74614">
                        <a14:foregroundMark x1="61038" y1="30741" x2="61038" y2="30741"/>
                        <a14:foregroundMark x1="63135" y1="33704" x2="63135" y2="33704"/>
                        <a14:foregroundMark x1="67991" y1="27407" x2="67991" y2="27407"/>
                        <a14:foregroundMark x1="69095" y1="33333" x2="69095" y2="3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306" t="24072" r="25045" b="58928"/>
          <a:stretch/>
        </p:blipFill>
        <p:spPr>
          <a:xfrm>
            <a:off x="2619376" y="2376314"/>
            <a:ext cx="659859" cy="590400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9815" b="88426" l="25497" r="48124">
                        <a14:foregroundMark x1="39845" y1="72222" x2="39845" y2="72222"/>
                        <a14:foregroundMark x1="40066" y1="75926" x2="40066" y2="75926"/>
                        <a14:foregroundMark x1="37748" y1="77500" x2="37748" y2="77500"/>
                        <a14:foregroundMark x1="43267" y1="77037" x2="43267" y2="77037"/>
                        <a14:foregroundMark x1="29470" y1="71944" x2="29470" y2="719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32" t="68999" r="51127" b="12001"/>
          <a:stretch/>
        </p:blipFill>
        <p:spPr>
          <a:xfrm>
            <a:off x="2666998" y="3350527"/>
            <a:ext cx="621473" cy="590400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26" b="19907" l="54967" r="75497">
                        <a14:foregroundMark x1="64901" y1="5370" x2="64901" y2="5370"/>
                        <a14:foregroundMark x1="64901" y1="7315" x2="64901" y2="7315"/>
                        <a14:foregroundMark x1="60155" y1="8611" x2="60155" y2="8611"/>
                        <a14:foregroundMark x1="70088" y1="8981" x2="70088" y2="8981"/>
                        <a14:foregroundMark x1="68874" y1="6667" x2="68874" y2="6667"/>
                        <a14:foregroundMark x1="67550" y1="15278" x2="67550" y2="15278"/>
                        <a14:foregroundMark x1="69205" y1="16944" x2="69205" y2="169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436" t="839" r="24107" b="79161"/>
          <a:stretch/>
        </p:blipFill>
        <p:spPr>
          <a:xfrm>
            <a:off x="2736056" y="1468668"/>
            <a:ext cx="529962" cy="588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93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資料庫圖表 2"/>
          <p:cNvGraphicFramePr/>
          <p:nvPr>
            <p:extLst>
              <p:ext uri="{D42A27DB-BD31-4B8C-83A1-F6EECF244321}">
                <p14:modId xmlns:p14="http://schemas.microsoft.com/office/powerpoint/2010/main" val="892526565"/>
              </p:ext>
            </p:extLst>
          </p:nvPr>
        </p:nvGraphicFramePr>
        <p:xfrm>
          <a:off x="359792" y="1360311"/>
          <a:ext cx="9733298" cy="46884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投影片編號版面配置區 2"/>
          <p:cNvSpPr>
            <a:spLocks noGrp="1"/>
          </p:cNvSpPr>
          <p:nvPr>
            <p:ph type="sldNum" sz="quarter" idx="12"/>
          </p:nvPr>
        </p:nvSpPr>
        <p:spPr>
          <a:xfrm>
            <a:off x="7900923" y="6776100"/>
            <a:ext cx="2100131" cy="480657"/>
          </a:xfrm>
        </p:spPr>
        <p:txBody>
          <a:bodyPr/>
          <a:lstStyle/>
          <a:p>
            <a:pPr>
              <a:defRPr/>
            </a:pPr>
            <a:fld id="{58012437-E91C-4636-B161-EDE6BB0BF2A0}" type="slidenum">
              <a:rPr lang="en-US" altLang="zh-TW" smtClean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pPr>
                <a:defRPr/>
              </a:pPr>
              <a:t>3</a:t>
            </a:fld>
            <a:endParaRPr lang="en-US" altLang="zh-TW" dirty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-248" y="0"/>
            <a:ext cx="2160240" cy="43209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台灣人壽</a:t>
            </a:r>
            <a:r>
              <a:rPr lang="zh-TW" altLang="en-US" sz="24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簡介</a:t>
            </a:r>
            <a:endParaRPr lang="zh-TW" altLang="en-US" sz="2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59993" y="0"/>
            <a:ext cx="1720056" cy="432098"/>
          </a:xfrm>
          <a:prstGeom prst="rect">
            <a:avLst/>
          </a:prstGeom>
          <a:solidFill>
            <a:srgbClr val="CCE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計畫目的</a:t>
            </a:r>
            <a:endParaRPr lang="zh-TW" altLang="en-US" sz="2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878661" y="2178"/>
            <a:ext cx="1728193" cy="432098"/>
          </a:xfrm>
          <a:prstGeom prst="rect">
            <a:avLst/>
          </a:prstGeom>
          <a:solidFill>
            <a:srgbClr val="CCE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計畫說明</a:t>
            </a:r>
          </a:p>
        </p:txBody>
      </p:sp>
      <p:sp>
        <p:nvSpPr>
          <p:cNvPr id="10" name="矩形 9"/>
          <p:cNvSpPr/>
          <p:nvPr/>
        </p:nvSpPr>
        <p:spPr>
          <a:xfrm>
            <a:off x="5606853" y="0"/>
            <a:ext cx="1656184" cy="432098"/>
          </a:xfrm>
          <a:prstGeom prst="rect">
            <a:avLst/>
          </a:prstGeom>
          <a:solidFill>
            <a:srgbClr val="CCE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薪資福利</a:t>
            </a:r>
            <a:endParaRPr lang="zh-TW" altLang="en-US" sz="2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260341" y="965"/>
            <a:ext cx="1740410" cy="432098"/>
          </a:xfrm>
          <a:prstGeom prst="rect">
            <a:avLst/>
          </a:prstGeom>
          <a:solidFill>
            <a:srgbClr val="CCE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徵選</a:t>
            </a:r>
            <a:r>
              <a:rPr lang="zh-TW" altLang="en-US" sz="24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方式</a:t>
            </a:r>
            <a:endParaRPr lang="zh-TW" altLang="en-US" sz="2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3" name="標題 1"/>
          <p:cNvSpPr txBox="1">
            <a:spLocks/>
          </p:cNvSpPr>
          <p:nvPr/>
        </p:nvSpPr>
        <p:spPr bwMode="auto">
          <a:xfrm>
            <a:off x="483119" y="518096"/>
            <a:ext cx="8229600" cy="562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554" tIns="49278" rIns="98554" bIns="49278" numCol="1" anchor="ctr" anchorCtr="0" compatLnSpc="1">
            <a:prstTxWarp prst="textNoShape">
              <a:avLst/>
            </a:prstTxWarp>
          </a:bodyPr>
          <a:lstStyle>
            <a:lvl1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+mj-lt"/>
                <a:ea typeface="+mj-ea"/>
                <a:cs typeface="+mj-cs"/>
              </a:defRPr>
            </a:lvl1pPr>
            <a:lvl2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標楷體" panose="03000509000000000000" pitchFamily="65" charset="-120"/>
                <a:cs typeface="Arial" panose="020B0604020202020204" pitchFamily="34" charset="0"/>
              </a:defRPr>
            </a:lvl2pPr>
            <a:lvl3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3pPr>
            <a:lvl4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4pPr>
            <a:lvl5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5pPr>
            <a:lvl6pPr marL="444149" algn="l" defTabSz="985451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6pPr>
            <a:lvl7pPr marL="888293" algn="l" defTabSz="985451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7pPr>
            <a:lvl8pPr marL="1332443" algn="l" defTabSz="985451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8pPr>
            <a:lvl9pPr marL="1776591" algn="l" defTabSz="985451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9pPr>
          </a:lstStyle>
          <a:p>
            <a:r>
              <a:rPr lang="en-US" altLang="zh-TW" kern="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1.</a:t>
            </a:r>
            <a:r>
              <a:rPr lang="zh-TW" altLang="en-US" kern="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企業沿革</a:t>
            </a:r>
            <a:endParaRPr lang="zh-TW" altLang="en-US" kern="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15" name="圖片 1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744168" y="3926386"/>
            <a:ext cx="2344738" cy="1657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6" descr="2008君龍人壽開幕5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7784" y="2052863"/>
            <a:ext cx="2305050" cy="17287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D:\Users\003408\Desktop\IMG_5976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28" t="23786" r="15579" b="16540"/>
          <a:stretch/>
        </p:blipFill>
        <p:spPr bwMode="auto">
          <a:xfrm rot="10800000">
            <a:off x="6943541" y="3414861"/>
            <a:ext cx="2310504" cy="134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橢圓 13"/>
          <p:cNvSpPr/>
          <p:nvPr/>
        </p:nvSpPr>
        <p:spPr>
          <a:xfrm>
            <a:off x="8213599" y="1282274"/>
            <a:ext cx="532026" cy="532026"/>
          </a:xfrm>
          <a:prstGeom prst="ellipse">
            <a:avLst/>
          </a:prstGeom>
          <a:solidFill>
            <a:srgbClr val="01544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7" name="群組 16"/>
          <p:cNvGrpSpPr/>
          <p:nvPr/>
        </p:nvGrpSpPr>
        <p:grpSpPr>
          <a:xfrm>
            <a:off x="8394769" y="1706030"/>
            <a:ext cx="2638142" cy="835648"/>
            <a:chOff x="6451676" y="666292"/>
            <a:chExt cx="2638142" cy="835648"/>
          </a:xfrm>
        </p:grpSpPr>
        <p:sp>
          <p:nvSpPr>
            <p:cNvPr id="18" name="矩形 17"/>
            <p:cNvSpPr/>
            <p:nvPr/>
          </p:nvSpPr>
          <p:spPr>
            <a:xfrm>
              <a:off x="6451676" y="666292"/>
              <a:ext cx="2638142" cy="835648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文字方塊 18"/>
            <p:cNvSpPr txBox="1"/>
            <p:nvPr/>
          </p:nvSpPr>
          <p:spPr>
            <a:xfrm>
              <a:off x="6451676" y="666292"/>
              <a:ext cx="2638142" cy="8356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14014" tIns="0" rIns="0" bIns="0" numCol="1" spcCol="1270" anchor="t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en-US" altLang="zh-TW" sz="1400" kern="1200" dirty="0" smtClean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2019</a:t>
              </a:r>
              <a:r>
                <a:rPr kumimoji="0" lang="zh-TW" altLang="en-US" sz="1400" kern="1200" dirty="0" smtClean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年</a:t>
              </a:r>
              <a:r>
                <a:rPr kumimoji="0" lang="en-US" altLang="zh-TW" sz="1400" kern="1200" dirty="0" smtClean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12</a:t>
              </a:r>
              <a:r>
                <a:rPr kumimoji="0" lang="zh-TW" altLang="en-US" sz="1400" kern="1200" dirty="0" smtClean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月</a:t>
              </a:r>
              <a:r>
                <a:rPr kumimoji="0" lang="en-US" altLang="zh-TW" sz="1400" kern="1200" dirty="0" smtClean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  </a:t>
              </a:r>
            </a:p>
            <a:p>
              <a:pPr lvl="0" algn="l" defTabSz="622300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</a:pPr>
              <a:r>
                <a:rPr kumimoji="0" lang="zh-TW" altLang="en-US" sz="1400" kern="1200" dirty="0" smtClean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獲利創歷史新高</a:t>
              </a:r>
              <a:endParaRPr lang="zh-TW" altLang="en-US" sz="1400" kern="12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258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2"/>
          <p:cNvSpPr>
            <a:spLocks noGrp="1"/>
          </p:cNvSpPr>
          <p:nvPr>
            <p:ph type="sldNum" sz="quarter" idx="12"/>
          </p:nvPr>
        </p:nvSpPr>
        <p:spPr>
          <a:xfrm>
            <a:off x="7900923" y="6776100"/>
            <a:ext cx="2100131" cy="480657"/>
          </a:xfrm>
        </p:spPr>
        <p:txBody>
          <a:bodyPr/>
          <a:lstStyle/>
          <a:p>
            <a:pPr>
              <a:defRPr/>
            </a:pPr>
            <a:fld id="{58012437-E91C-4636-B161-EDE6BB0BF2A0}" type="slidenum">
              <a:rPr lang="en-US" altLang="zh-TW" smtClean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pPr>
                <a:defRPr/>
              </a:pPr>
              <a:t>4</a:t>
            </a:fld>
            <a:endParaRPr lang="en-US" altLang="zh-TW" dirty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3" name="標題 1"/>
          <p:cNvSpPr txBox="1">
            <a:spLocks/>
          </p:cNvSpPr>
          <p:nvPr/>
        </p:nvSpPr>
        <p:spPr bwMode="auto">
          <a:xfrm>
            <a:off x="483119" y="518096"/>
            <a:ext cx="8229600" cy="562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554" tIns="49278" rIns="98554" bIns="49278" numCol="1" anchor="ctr" anchorCtr="0" compatLnSpc="1">
            <a:prstTxWarp prst="textNoShape">
              <a:avLst/>
            </a:prstTxWarp>
          </a:bodyPr>
          <a:lstStyle>
            <a:lvl1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+mj-lt"/>
                <a:ea typeface="+mj-ea"/>
                <a:cs typeface="+mj-cs"/>
              </a:defRPr>
            </a:lvl1pPr>
            <a:lvl2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標楷體" panose="03000509000000000000" pitchFamily="65" charset="-120"/>
                <a:cs typeface="Arial" panose="020B0604020202020204" pitchFamily="34" charset="0"/>
              </a:defRPr>
            </a:lvl2pPr>
            <a:lvl3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3pPr>
            <a:lvl4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4pPr>
            <a:lvl5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5pPr>
            <a:lvl6pPr marL="444149" algn="l" defTabSz="985451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6pPr>
            <a:lvl7pPr marL="888293" algn="l" defTabSz="985451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7pPr>
            <a:lvl8pPr marL="1332443" algn="l" defTabSz="985451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8pPr>
            <a:lvl9pPr marL="1776591" algn="l" defTabSz="985451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9pPr>
          </a:lstStyle>
          <a:p>
            <a:r>
              <a:rPr lang="en-US" altLang="zh-TW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en-US" altLang="zh-TW" kern="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kern="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企業成長</a:t>
            </a:r>
            <a:endParaRPr lang="en-US" altLang="zh-TW" kern="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4" name="資料庫圖表 3"/>
          <p:cNvGraphicFramePr/>
          <p:nvPr>
            <p:extLst>
              <p:ext uri="{D42A27DB-BD31-4B8C-83A1-F6EECF244321}">
                <p14:modId xmlns:p14="http://schemas.microsoft.com/office/powerpoint/2010/main" val="2897194548"/>
              </p:ext>
            </p:extLst>
          </p:nvPr>
        </p:nvGraphicFramePr>
        <p:xfrm>
          <a:off x="215777" y="1152180"/>
          <a:ext cx="9597506" cy="1168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9" name="群組 28"/>
          <p:cNvGrpSpPr/>
          <p:nvPr/>
        </p:nvGrpSpPr>
        <p:grpSpPr>
          <a:xfrm>
            <a:off x="3323584" y="4579653"/>
            <a:ext cx="3337843" cy="685800"/>
            <a:chOff x="84012" y="4392538"/>
            <a:chExt cx="3337844" cy="685800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644" y="4392538"/>
              <a:ext cx="685800" cy="685800"/>
            </a:xfrm>
            <a:prstGeom prst="rect">
              <a:avLst/>
            </a:prstGeom>
          </p:spPr>
        </p:pic>
        <p:pic>
          <p:nvPicPr>
            <p:cNvPr id="17" name="圖片 1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12" y="4392538"/>
              <a:ext cx="685800" cy="685800"/>
            </a:xfrm>
            <a:prstGeom prst="rect">
              <a:avLst/>
            </a:prstGeom>
          </p:spPr>
        </p:pic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1152" y="4392538"/>
              <a:ext cx="685800" cy="685800"/>
            </a:xfrm>
            <a:prstGeom prst="rect">
              <a:avLst/>
            </a:prstGeom>
          </p:spPr>
        </p:pic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7452" y="4392538"/>
              <a:ext cx="685800" cy="685800"/>
            </a:xfrm>
            <a:prstGeom prst="rect">
              <a:avLst/>
            </a:prstGeom>
          </p:spPr>
        </p:pic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9012" y="4392538"/>
              <a:ext cx="685800" cy="685800"/>
            </a:xfrm>
            <a:prstGeom prst="rect">
              <a:avLst/>
            </a:prstGeom>
          </p:spPr>
        </p:pic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7875" y="4395933"/>
              <a:ext cx="679010" cy="679010"/>
            </a:xfrm>
            <a:prstGeom prst="rect">
              <a:avLst/>
            </a:prstGeom>
          </p:spPr>
        </p:pic>
        <p:pic>
          <p:nvPicPr>
            <p:cNvPr id="22" name="圖片 21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056" y="4392538"/>
              <a:ext cx="685800" cy="685800"/>
            </a:xfrm>
            <a:prstGeom prst="rect">
              <a:avLst/>
            </a:prstGeom>
          </p:spPr>
        </p:pic>
        <p:pic>
          <p:nvPicPr>
            <p:cNvPr id="23" name="圖片 22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7312" y="4392538"/>
              <a:ext cx="685800" cy="685800"/>
            </a:xfrm>
            <a:prstGeom prst="rect">
              <a:avLst/>
            </a:prstGeom>
          </p:spPr>
        </p:pic>
      </p:grpSp>
      <p:grpSp>
        <p:nvGrpSpPr>
          <p:cNvPr id="30" name="群組 29"/>
          <p:cNvGrpSpPr/>
          <p:nvPr/>
        </p:nvGrpSpPr>
        <p:grpSpPr>
          <a:xfrm>
            <a:off x="4007590" y="2542148"/>
            <a:ext cx="1718286" cy="1940007"/>
            <a:chOff x="10817760" y="1158526"/>
            <a:chExt cx="1718285" cy="1940007"/>
          </a:xfrm>
        </p:grpSpPr>
        <p:pic>
          <p:nvPicPr>
            <p:cNvPr id="24" name="Picture 25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20" t="10321" r="15536" b="7535"/>
            <a:stretch>
              <a:fillRect/>
            </a:stretch>
          </p:blipFill>
          <p:spPr bwMode="auto">
            <a:xfrm rot="1382397">
              <a:off x="10824274" y="1158526"/>
              <a:ext cx="1711771" cy="19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6666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文字方塊 9"/>
            <p:cNvSpPr txBox="1">
              <a:spLocks noChangeArrowheads="1"/>
            </p:cNvSpPr>
            <p:nvPr/>
          </p:nvSpPr>
          <p:spPr bwMode="auto">
            <a:xfrm rot="1382397">
              <a:off x="10817760" y="2267360"/>
              <a:ext cx="147890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Arial" pitchFamily="34" charset="0"/>
                  <a:ea typeface="標楷體" pitchFamily="65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>
                  <a:solidFill>
                    <a:schemeClr val="tx1"/>
                  </a:solidFill>
                  <a:latin typeface="Arial" pitchFamily="34" charset="0"/>
                  <a:ea typeface="標楷體" pitchFamily="65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1600">
                  <a:solidFill>
                    <a:schemeClr val="tx1"/>
                  </a:solidFill>
                  <a:latin typeface="Arial" pitchFamily="34" charset="0"/>
                  <a:ea typeface="標楷體" pitchFamily="65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12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2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2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2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2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TW" altLang="en-US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台灣人壽</a:t>
              </a:r>
              <a:endParaRPr lang="zh-TW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文字方塊 10"/>
          <p:cNvSpPr txBox="1"/>
          <p:nvPr/>
        </p:nvSpPr>
        <p:spPr>
          <a:xfrm>
            <a:off x="4046490" y="5545397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年年獲利創新高</a:t>
            </a:r>
            <a:endParaRPr lang="zh-TW" altLang="en-US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721662" y="2952378"/>
            <a:ext cx="1999084" cy="1999084"/>
            <a:chOff x="4032200" y="3196716"/>
            <a:chExt cx="1999084" cy="1999084"/>
          </a:xfrm>
        </p:grpSpPr>
        <p:pic>
          <p:nvPicPr>
            <p:cNvPr id="3" name="圖片 2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2200" y="3196716"/>
              <a:ext cx="1999084" cy="1999084"/>
            </a:xfrm>
            <a:prstGeom prst="rect">
              <a:avLst/>
            </a:prstGeom>
          </p:spPr>
        </p:pic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7646" y="3631315"/>
              <a:ext cx="685800" cy="685800"/>
            </a:xfrm>
            <a:prstGeom prst="rect">
              <a:avLst/>
            </a:prstGeom>
          </p:spPr>
        </p:pic>
      </p:grpSp>
      <p:sp>
        <p:nvSpPr>
          <p:cNvPr id="26" name="文字方塊 25"/>
          <p:cNvSpPr txBox="1"/>
          <p:nvPr/>
        </p:nvSpPr>
        <p:spPr>
          <a:xfrm>
            <a:off x="513448" y="5583327"/>
            <a:ext cx="2608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成為台灣第</a:t>
            </a:r>
            <a:r>
              <a:rPr lang="en-US" altLang="zh-TW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大保險公司</a:t>
            </a:r>
          </a:p>
        </p:txBody>
      </p:sp>
      <p:pic>
        <p:nvPicPr>
          <p:cNvPr id="16" name="圖片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004" y="2337559"/>
            <a:ext cx="1494978" cy="1392319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5416" y="3517857"/>
            <a:ext cx="1787917" cy="1787917"/>
          </a:xfrm>
          <a:prstGeom prst="rect">
            <a:avLst/>
          </a:prstGeom>
        </p:spPr>
      </p:pic>
      <p:sp>
        <p:nvSpPr>
          <p:cNvPr id="28" name="文字方塊 27"/>
          <p:cNvSpPr txBox="1"/>
          <p:nvPr/>
        </p:nvSpPr>
        <p:spPr>
          <a:xfrm>
            <a:off x="6896402" y="5400650"/>
            <a:ext cx="26725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躍</a:t>
            </a:r>
            <a:r>
              <a:rPr lang="zh-TW" altLang="en-US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昇台灣第</a:t>
            </a:r>
            <a:r>
              <a:rPr lang="en-US" altLang="zh-TW" sz="28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en-US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大保險公司</a:t>
            </a:r>
            <a:endParaRPr lang="zh-TW" altLang="en-US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-248" y="0"/>
            <a:ext cx="2160240" cy="43209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台灣人壽</a:t>
            </a:r>
            <a:r>
              <a:rPr lang="zh-TW" altLang="en-US" sz="24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簡介</a:t>
            </a:r>
            <a:endParaRPr lang="zh-TW" altLang="en-US" sz="2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159993" y="0"/>
            <a:ext cx="1720056" cy="432098"/>
          </a:xfrm>
          <a:prstGeom prst="rect">
            <a:avLst/>
          </a:prstGeom>
          <a:solidFill>
            <a:srgbClr val="CCE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計畫目的</a:t>
            </a:r>
            <a:endParaRPr lang="zh-TW" altLang="en-US" sz="2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878661" y="2178"/>
            <a:ext cx="1728193" cy="432098"/>
          </a:xfrm>
          <a:prstGeom prst="rect">
            <a:avLst/>
          </a:prstGeom>
          <a:solidFill>
            <a:srgbClr val="CCE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計畫說明</a:t>
            </a:r>
          </a:p>
        </p:txBody>
      </p:sp>
      <p:sp>
        <p:nvSpPr>
          <p:cNvPr id="34" name="矩形 33"/>
          <p:cNvSpPr/>
          <p:nvPr/>
        </p:nvSpPr>
        <p:spPr>
          <a:xfrm>
            <a:off x="5606853" y="0"/>
            <a:ext cx="1656184" cy="432098"/>
          </a:xfrm>
          <a:prstGeom prst="rect">
            <a:avLst/>
          </a:prstGeom>
          <a:solidFill>
            <a:srgbClr val="CCE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薪資福利</a:t>
            </a:r>
            <a:endParaRPr lang="zh-TW" altLang="en-US" sz="2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260341" y="965"/>
            <a:ext cx="1740410" cy="432098"/>
          </a:xfrm>
          <a:prstGeom prst="rect">
            <a:avLst/>
          </a:prstGeom>
          <a:solidFill>
            <a:srgbClr val="CCE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徵選</a:t>
            </a:r>
            <a:r>
              <a:rPr lang="zh-TW" altLang="en-US" sz="2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方式</a:t>
            </a:r>
          </a:p>
        </p:txBody>
      </p:sp>
    </p:spTree>
    <p:extLst>
      <p:ext uri="{BB962C8B-B14F-4D97-AF65-F5344CB8AC3E}">
        <p14:creationId xmlns:p14="http://schemas.microsoft.com/office/powerpoint/2010/main" val="285225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2"/>
          <p:cNvSpPr>
            <a:spLocks noGrp="1"/>
          </p:cNvSpPr>
          <p:nvPr>
            <p:ph type="sldNum" sz="quarter" idx="12"/>
          </p:nvPr>
        </p:nvSpPr>
        <p:spPr>
          <a:xfrm>
            <a:off x="7900923" y="6776100"/>
            <a:ext cx="2100131" cy="480657"/>
          </a:xfrm>
        </p:spPr>
        <p:txBody>
          <a:bodyPr/>
          <a:lstStyle/>
          <a:p>
            <a:pPr>
              <a:defRPr/>
            </a:pPr>
            <a:fld id="{58012437-E91C-4636-B161-EDE6BB0BF2A0}" type="slidenum">
              <a:rPr lang="en-US" altLang="zh-TW" smtClean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pPr>
                <a:defRPr/>
              </a:pPr>
              <a:t>5</a:t>
            </a:fld>
            <a:endParaRPr lang="en-US" altLang="zh-TW" dirty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3" name="標題 1"/>
          <p:cNvSpPr txBox="1">
            <a:spLocks/>
          </p:cNvSpPr>
          <p:nvPr/>
        </p:nvSpPr>
        <p:spPr bwMode="auto">
          <a:xfrm>
            <a:off x="483119" y="518096"/>
            <a:ext cx="8229600" cy="562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554" tIns="49278" rIns="98554" bIns="49278" numCol="1" anchor="ctr" anchorCtr="0" compatLnSpc="1">
            <a:prstTxWarp prst="textNoShape">
              <a:avLst/>
            </a:prstTxWarp>
          </a:bodyPr>
          <a:lstStyle>
            <a:lvl1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+mj-lt"/>
                <a:ea typeface="+mj-ea"/>
                <a:cs typeface="+mj-cs"/>
              </a:defRPr>
            </a:lvl1pPr>
            <a:lvl2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標楷體" panose="03000509000000000000" pitchFamily="65" charset="-120"/>
                <a:cs typeface="Arial" panose="020B0604020202020204" pitchFamily="34" charset="0"/>
              </a:defRPr>
            </a:lvl2pPr>
            <a:lvl3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3pPr>
            <a:lvl4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4pPr>
            <a:lvl5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5pPr>
            <a:lvl6pPr marL="444149" algn="l" defTabSz="985451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6pPr>
            <a:lvl7pPr marL="888293" algn="l" defTabSz="985451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7pPr>
            <a:lvl8pPr marL="1332443" algn="l" defTabSz="985451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8pPr>
            <a:lvl9pPr marL="1776591" algn="l" defTabSz="985451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9pPr>
          </a:lstStyle>
          <a:p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en-US" altLang="zh-TW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願景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、使命及品牌</a:t>
            </a: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特質</a:t>
            </a:r>
            <a:endParaRPr lang="zh-TW" altLang="en-US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17" name="圖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896" y="1360767"/>
            <a:ext cx="3300413" cy="364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4840698" y="1586490"/>
            <a:ext cx="833438" cy="288925"/>
          </a:xfrm>
          <a:prstGeom prst="rect">
            <a:avLst/>
          </a:prstGeom>
          <a:solidFill>
            <a:srgbClr val="006666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l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algn="l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algn="l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algn="l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algn="l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kumimoji="0" lang="en-US" altLang="zh-TW" sz="1800" dirty="0" smtClean="0">
                <a:solidFill>
                  <a:srgbClr val="FFFFFF"/>
                </a:solidFill>
                <a:cs typeface="Times New Roman" panose="02020603050405020304" pitchFamily="18" charset="0"/>
                <a:sym typeface="Wingdings 2" pitchFamily="18" charset="2"/>
              </a:rPr>
              <a:t>Mission</a:t>
            </a:r>
            <a:endParaRPr kumimoji="0" lang="zh-TW" altLang="en-US" sz="1800" dirty="0" smtClean="0">
              <a:solidFill>
                <a:srgbClr val="FFFFFF"/>
              </a:solidFill>
              <a:cs typeface="Times New Roman" panose="02020603050405020304" pitchFamily="18" charset="0"/>
              <a:sym typeface="Wingdings 2" pitchFamily="18" charset="2"/>
            </a:endParaRPr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4443823" y="2954641"/>
            <a:ext cx="700088" cy="287338"/>
          </a:xfrm>
          <a:prstGeom prst="rect">
            <a:avLst/>
          </a:prstGeom>
          <a:solidFill>
            <a:srgbClr val="006666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l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algn="l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algn="l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algn="l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algn="l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1800" dirty="0" smtClean="0">
                <a:solidFill>
                  <a:srgbClr val="FFFFFF"/>
                </a:solidFill>
                <a:cs typeface="Times New Roman" panose="02020603050405020304" pitchFamily="18" charset="0"/>
              </a:rPr>
              <a:t>Vision</a:t>
            </a:r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2991262" y="4394803"/>
            <a:ext cx="792163" cy="250825"/>
          </a:xfrm>
          <a:prstGeom prst="rect">
            <a:avLst/>
          </a:prstGeom>
          <a:solidFill>
            <a:srgbClr val="006666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l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algn="l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algn="l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algn="l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algn="l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1800" dirty="0" smtClean="0">
                <a:solidFill>
                  <a:srgbClr val="FFFFFF"/>
                </a:solidFill>
                <a:cs typeface="Times New Roman" panose="02020603050405020304" pitchFamily="18" charset="0"/>
              </a:rPr>
              <a:t>Value</a:t>
            </a: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>
          <a:xfrm>
            <a:off x="2975386" y="4747870"/>
            <a:ext cx="7618536" cy="169892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zh-TW" altLang="en-US" sz="1800" kern="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誠信</a:t>
            </a:r>
            <a:r>
              <a:rPr kumimoji="0" lang="zh-TW" altLang="en-US" sz="1800" b="0" i="0" kern="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：正派經營、</a:t>
            </a:r>
            <a:r>
              <a:rPr lang="zh-TW" altLang="en-US" sz="18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遵法循規、值得信賴</a:t>
            </a:r>
            <a:r>
              <a:rPr kumimoji="0" lang="zh-TW" altLang="en-US" sz="1800" b="0" i="0" kern="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 </a:t>
            </a:r>
          </a:p>
          <a:p>
            <a:pPr marL="0" indent="0">
              <a:buFontTx/>
              <a:buNone/>
              <a:defRPr/>
            </a:pPr>
            <a:r>
              <a:rPr lang="zh-TW" altLang="en-US" sz="1800" b="0" i="0" kern="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專業：</a:t>
            </a:r>
            <a:r>
              <a:rPr kumimoji="0" lang="zh-TW" altLang="en-US" sz="1800" kern="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深耕專業</a:t>
            </a:r>
            <a:r>
              <a:rPr kumimoji="0" lang="zh-TW" altLang="en-US" sz="1800" b="0" i="0" kern="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、主動積極、精益求精。 </a:t>
            </a:r>
          </a:p>
          <a:p>
            <a:pPr marL="0" indent="0">
              <a:buFontTx/>
              <a:buNone/>
              <a:defRPr/>
            </a:pPr>
            <a:r>
              <a:rPr lang="zh-TW" altLang="en-US" sz="1800" kern="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創新</a:t>
            </a:r>
            <a:r>
              <a:rPr lang="zh-TW" altLang="en-US" sz="1800" b="0" i="0" kern="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kumimoji="0" lang="zh-TW" altLang="en-US" sz="1800" kern="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洞察先機</a:t>
            </a:r>
            <a:r>
              <a:rPr kumimoji="0" lang="zh-TW" altLang="en-US" sz="1800" b="0" i="0" kern="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、勇於突破、引領改變。</a:t>
            </a:r>
            <a:endParaRPr kumimoji="0" lang="en-US" altLang="zh-TW" sz="1800" b="0" i="0" kern="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r>
              <a:rPr kumimoji="0" lang="zh-TW" altLang="en-US" sz="1800" kern="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團隊：包容尊重、群策群力、團隊優先。</a:t>
            </a:r>
            <a:endParaRPr kumimoji="0" lang="en-US" altLang="zh-TW" sz="1800" kern="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r>
              <a:rPr kumimoji="0" lang="zh-TW" altLang="en-US" sz="1800" b="0" i="0" kern="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關懷：關懷同仁、成就客戶、回饋社會。</a:t>
            </a:r>
            <a:endParaRPr lang="zh-TW" altLang="en-US" sz="1800" b="0" i="0" kern="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2" name="矩形 13"/>
          <p:cNvSpPr>
            <a:spLocks noChangeArrowheads="1"/>
          </p:cNvSpPr>
          <p:nvPr/>
        </p:nvSpPr>
        <p:spPr bwMode="auto">
          <a:xfrm>
            <a:off x="4415249" y="3361042"/>
            <a:ext cx="5493812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6666"/>
              </a:buClr>
              <a:buFontTx/>
              <a:buNone/>
            </a:pPr>
            <a:r>
              <a:rPr lang="zh-TW" altLang="en-US" sz="1800" b="0" i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我們</a:t>
            </a:r>
            <a:r>
              <a:rPr kumimoji="0" lang="zh-TW" altLang="en-US" sz="1800" b="0" i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致力於</a:t>
            </a:r>
            <a:r>
              <a:rPr lang="zh-TW" altLang="en-US" sz="1800" b="0" i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「</a:t>
            </a:r>
            <a:r>
              <a:rPr kumimoji="0" lang="zh-TW" altLang="en-US" sz="1800" b="0" i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守護與創造</a:t>
            </a:r>
            <a:r>
              <a:rPr lang="zh-TW" altLang="en-US" sz="1800" b="0" i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」我們</a:t>
            </a:r>
            <a:r>
              <a:rPr kumimoji="0" lang="zh-TW" altLang="en-US" sz="1800" b="0" i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員工、客戶、股東</a:t>
            </a:r>
            <a:endParaRPr kumimoji="0" lang="en-US" altLang="zh-TW" sz="1800" b="0" i="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kumimoji="0" lang="zh-TW" altLang="en-US" sz="1800" b="0" i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與社區的價值，協助他們財務成功並建立美好未來。</a:t>
            </a:r>
          </a:p>
          <a:p>
            <a:pPr>
              <a:spcBef>
                <a:spcPct val="0"/>
              </a:spcBef>
              <a:buFontTx/>
              <a:buNone/>
            </a:pPr>
            <a:endParaRPr lang="zh-TW" altLang="en-US" sz="16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3" name="矩形 14"/>
          <p:cNvSpPr>
            <a:spLocks noChangeArrowheads="1"/>
          </p:cNvSpPr>
          <p:nvPr/>
        </p:nvSpPr>
        <p:spPr bwMode="auto">
          <a:xfrm>
            <a:off x="4783551" y="1973840"/>
            <a:ext cx="387798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6666"/>
              </a:buClr>
              <a:buFontTx/>
              <a:buNone/>
            </a:pPr>
            <a:r>
              <a:rPr lang="zh-TW" altLang="en-US" sz="1800" b="0" i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成為華人地區保險服務的第一品牌。</a:t>
            </a:r>
          </a:p>
          <a:p>
            <a:pPr>
              <a:spcBef>
                <a:spcPct val="0"/>
              </a:spcBef>
              <a:buClr>
                <a:srgbClr val="006666"/>
              </a:buClr>
              <a:buFontTx/>
              <a:buNone/>
            </a:pPr>
            <a:endParaRPr lang="en-US" altLang="zh-TW" sz="1800" i="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248" y="0"/>
            <a:ext cx="2160240" cy="43209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台灣人壽</a:t>
            </a:r>
            <a:r>
              <a:rPr lang="zh-TW" altLang="en-US" sz="24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簡介</a:t>
            </a:r>
            <a:endParaRPr lang="zh-TW" altLang="en-US" sz="2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159993" y="0"/>
            <a:ext cx="1720056" cy="432098"/>
          </a:xfrm>
          <a:prstGeom prst="rect">
            <a:avLst/>
          </a:prstGeom>
          <a:solidFill>
            <a:srgbClr val="CCE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計畫目的</a:t>
            </a:r>
            <a:endParaRPr lang="zh-TW" altLang="en-US" sz="2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878661" y="2178"/>
            <a:ext cx="1728193" cy="432098"/>
          </a:xfrm>
          <a:prstGeom prst="rect">
            <a:avLst/>
          </a:prstGeom>
          <a:solidFill>
            <a:srgbClr val="CCE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計畫說明</a:t>
            </a:r>
          </a:p>
        </p:txBody>
      </p:sp>
      <p:sp>
        <p:nvSpPr>
          <p:cNvPr id="26" name="矩形 25"/>
          <p:cNvSpPr/>
          <p:nvPr/>
        </p:nvSpPr>
        <p:spPr>
          <a:xfrm>
            <a:off x="5606853" y="0"/>
            <a:ext cx="1656184" cy="432098"/>
          </a:xfrm>
          <a:prstGeom prst="rect">
            <a:avLst/>
          </a:prstGeom>
          <a:solidFill>
            <a:srgbClr val="CCE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薪資福利</a:t>
            </a:r>
            <a:endParaRPr lang="zh-TW" altLang="en-US" sz="2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260341" y="965"/>
            <a:ext cx="1740410" cy="432098"/>
          </a:xfrm>
          <a:prstGeom prst="rect">
            <a:avLst/>
          </a:prstGeom>
          <a:solidFill>
            <a:srgbClr val="CCE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徵選</a:t>
            </a:r>
            <a:r>
              <a:rPr lang="zh-TW" altLang="en-US" sz="2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方式</a:t>
            </a:r>
          </a:p>
        </p:txBody>
      </p:sp>
    </p:spTree>
    <p:extLst>
      <p:ext uri="{BB962C8B-B14F-4D97-AF65-F5344CB8AC3E}">
        <p14:creationId xmlns:p14="http://schemas.microsoft.com/office/powerpoint/2010/main" val="43616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2"/>
          <p:cNvSpPr>
            <a:spLocks noGrp="1"/>
          </p:cNvSpPr>
          <p:nvPr>
            <p:ph type="sldNum" sz="quarter" idx="12"/>
          </p:nvPr>
        </p:nvSpPr>
        <p:spPr>
          <a:xfrm>
            <a:off x="7900923" y="6776100"/>
            <a:ext cx="2100131" cy="480657"/>
          </a:xfrm>
        </p:spPr>
        <p:txBody>
          <a:bodyPr/>
          <a:lstStyle/>
          <a:p>
            <a:pPr>
              <a:defRPr/>
            </a:pPr>
            <a:fld id="{58012437-E91C-4636-B161-EDE6BB0BF2A0}" type="slidenum">
              <a:rPr lang="en-US" altLang="zh-TW" smtClean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pPr>
                <a:defRPr/>
              </a:pPr>
              <a:t>6</a:t>
            </a:fld>
            <a:endParaRPr lang="en-US" altLang="zh-TW" dirty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3" name="標題 1"/>
          <p:cNvSpPr txBox="1">
            <a:spLocks/>
          </p:cNvSpPr>
          <p:nvPr/>
        </p:nvSpPr>
        <p:spPr bwMode="auto">
          <a:xfrm>
            <a:off x="483119" y="518096"/>
            <a:ext cx="8229600" cy="562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554" tIns="49278" rIns="98554" bIns="49278" numCol="1" anchor="ctr" anchorCtr="0" compatLnSpc="1">
            <a:prstTxWarp prst="textNoShape">
              <a:avLst/>
            </a:prstTxWarp>
          </a:bodyPr>
          <a:lstStyle>
            <a:lvl1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+mj-lt"/>
                <a:ea typeface="+mj-ea"/>
                <a:cs typeface="+mj-cs"/>
              </a:defRPr>
            </a:lvl1pPr>
            <a:lvl2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標楷體" panose="03000509000000000000" pitchFamily="65" charset="-120"/>
                <a:cs typeface="Arial" panose="020B0604020202020204" pitchFamily="34" charset="0"/>
              </a:defRPr>
            </a:lvl2pPr>
            <a:lvl3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3pPr>
            <a:lvl4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4pPr>
            <a:lvl5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5pPr>
            <a:lvl6pPr marL="444149" algn="l" defTabSz="985451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6pPr>
            <a:lvl7pPr marL="888293" algn="l" defTabSz="985451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7pPr>
            <a:lvl8pPr marL="1332443" algn="l" defTabSz="985451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8pPr>
            <a:lvl9pPr marL="1776591" algn="l" defTabSz="985451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9pPr>
          </a:lstStyle>
          <a:p>
            <a:pPr lvl="0"/>
            <a:r>
              <a:rPr lang="en-US" altLang="zh-TW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1.</a:t>
            </a: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職涯接軌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，儲備人才</a:t>
            </a:r>
          </a:p>
        </p:txBody>
      </p:sp>
      <p:graphicFrame>
        <p:nvGraphicFramePr>
          <p:cNvPr id="16" name="資料庫圖表 15"/>
          <p:cNvGraphicFramePr/>
          <p:nvPr>
            <p:extLst>
              <p:ext uri="{D42A27DB-BD31-4B8C-83A1-F6EECF244321}">
                <p14:modId xmlns:p14="http://schemas.microsoft.com/office/powerpoint/2010/main" val="2799552046"/>
              </p:ext>
            </p:extLst>
          </p:nvPr>
        </p:nvGraphicFramePr>
        <p:xfrm>
          <a:off x="215777" y="1080169"/>
          <a:ext cx="9361040" cy="53285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矩形 10"/>
          <p:cNvSpPr/>
          <p:nvPr/>
        </p:nvSpPr>
        <p:spPr>
          <a:xfrm>
            <a:off x="-248" y="0"/>
            <a:ext cx="2160240" cy="432098"/>
          </a:xfrm>
          <a:prstGeom prst="rect">
            <a:avLst/>
          </a:prstGeom>
          <a:solidFill>
            <a:srgbClr val="CCE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台灣人壽</a:t>
            </a:r>
            <a:r>
              <a:rPr lang="zh-TW" altLang="en-US" sz="24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簡介</a:t>
            </a:r>
            <a:endParaRPr lang="zh-TW" altLang="en-US" sz="2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159993" y="0"/>
            <a:ext cx="1720056" cy="432098"/>
          </a:xfrm>
          <a:prstGeom prst="rect">
            <a:avLst/>
          </a:prstGeom>
          <a:solidFill>
            <a:srgbClr val="0154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計畫目的</a:t>
            </a:r>
            <a:endParaRPr lang="zh-TW" altLang="en-US" sz="2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878661" y="2178"/>
            <a:ext cx="1728193" cy="432098"/>
          </a:xfrm>
          <a:prstGeom prst="rect">
            <a:avLst/>
          </a:prstGeom>
          <a:solidFill>
            <a:srgbClr val="CCE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計畫說明</a:t>
            </a:r>
          </a:p>
        </p:txBody>
      </p:sp>
      <p:sp>
        <p:nvSpPr>
          <p:cNvPr id="17" name="矩形 16"/>
          <p:cNvSpPr/>
          <p:nvPr/>
        </p:nvSpPr>
        <p:spPr>
          <a:xfrm>
            <a:off x="5606853" y="0"/>
            <a:ext cx="1656184" cy="432098"/>
          </a:xfrm>
          <a:prstGeom prst="rect">
            <a:avLst/>
          </a:prstGeom>
          <a:solidFill>
            <a:srgbClr val="CCE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薪資福利</a:t>
            </a:r>
            <a:endParaRPr lang="zh-TW" altLang="en-US" sz="2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260341" y="965"/>
            <a:ext cx="1740410" cy="432098"/>
          </a:xfrm>
          <a:prstGeom prst="rect">
            <a:avLst/>
          </a:prstGeom>
          <a:solidFill>
            <a:srgbClr val="CCE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徵選</a:t>
            </a:r>
            <a:r>
              <a:rPr lang="zh-TW" altLang="en-US" sz="2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方式</a:t>
            </a:r>
          </a:p>
        </p:txBody>
      </p:sp>
    </p:spTree>
    <p:extLst>
      <p:ext uri="{BB962C8B-B14F-4D97-AF65-F5344CB8AC3E}">
        <p14:creationId xmlns:p14="http://schemas.microsoft.com/office/powerpoint/2010/main" val="312472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2"/>
          <p:cNvSpPr>
            <a:spLocks noGrp="1"/>
          </p:cNvSpPr>
          <p:nvPr>
            <p:ph type="sldNum" sz="quarter" idx="12"/>
          </p:nvPr>
        </p:nvSpPr>
        <p:spPr>
          <a:xfrm>
            <a:off x="7900923" y="6776100"/>
            <a:ext cx="2100131" cy="480657"/>
          </a:xfrm>
        </p:spPr>
        <p:txBody>
          <a:bodyPr/>
          <a:lstStyle/>
          <a:p>
            <a:pPr>
              <a:defRPr/>
            </a:pPr>
            <a:fld id="{58012437-E91C-4636-B161-EDE6BB0BF2A0}" type="slidenum">
              <a:rPr lang="en-US" altLang="zh-TW" smtClean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pPr>
                <a:defRPr/>
              </a:pPr>
              <a:t>7</a:t>
            </a:fld>
            <a:endParaRPr lang="en-US" altLang="zh-TW" dirty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3" name="標題 1"/>
          <p:cNvSpPr txBox="1">
            <a:spLocks/>
          </p:cNvSpPr>
          <p:nvPr/>
        </p:nvSpPr>
        <p:spPr bwMode="auto">
          <a:xfrm>
            <a:off x="483119" y="518096"/>
            <a:ext cx="8229600" cy="562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554" tIns="49278" rIns="98554" bIns="49278" numCol="1" anchor="ctr" anchorCtr="0" compatLnSpc="1">
            <a:prstTxWarp prst="textNoShape">
              <a:avLst/>
            </a:prstTxWarp>
          </a:bodyPr>
          <a:lstStyle>
            <a:lvl1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+mj-lt"/>
                <a:ea typeface="+mj-ea"/>
                <a:cs typeface="+mj-cs"/>
              </a:defRPr>
            </a:lvl1pPr>
            <a:lvl2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標楷體" panose="03000509000000000000" pitchFamily="65" charset="-120"/>
                <a:cs typeface="Arial" panose="020B0604020202020204" pitchFamily="34" charset="0"/>
              </a:defRPr>
            </a:lvl2pPr>
            <a:lvl3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3pPr>
            <a:lvl4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4pPr>
            <a:lvl5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5pPr>
            <a:lvl6pPr marL="444149" algn="l" defTabSz="985451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6pPr>
            <a:lvl7pPr marL="888293" algn="l" defTabSz="985451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7pPr>
            <a:lvl8pPr marL="1332443" algn="l" defTabSz="985451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8pPr>
            <a:lvl9pPr marL="1776591" algn="l" defTabSz="985451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9pPr>
          </a:lstStyle>
          <a:p>
            <a:pPr lvl="0"/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en-US" altLang="zh-TW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到台灣人壽實習，您可以學習到</a:t>
            </a:r>
            <a:endParaRPr lang="zh-TW" altLang="en-US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16" name="資料庫圖表 15"/>
          <p:cNvGraphicFramePr/>
          <p:nvPr>
            <p:extLst>
              <p:ext uri="{D42A27DB-BD31-4B8C-83A1-F6EECF244321}">
                <p14:modId xmlns:p14="http://schemas.microsoft.com/office/powerpoint/2010/main" val="3734910447"/>
              </p:ext>
            </p:extLst>
          </p:nvPr>
        </p:nvGraphicFramePr>
        <p:xfrm>
          <a:off x="215777" y="1080169"/>
          <a:ext cx="9361040" cy="53285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圖片 3" descr="human_resources (1)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30" y="3181102"/>
            <a:ext cx="1005839" cy="1005840"/>
          </a:xfrm>
          <a:prstGeom prst="rect">
            <a:avLst/>
          </a:prstGeom>
        </p:spPr>
      </p:pic>
      <p:pic>
        <p:nvPicPr>
          <p:cNvPr id="5" name="圖片 4" descr="public_company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92" y="1656235"/>
            <a:ext cx="914400" cy="914400"/>
          </a:xfrm>
          <a:prstGeom prst="rect">
            <a:avLst/>
          </a:prstGeom>
        </p:spPr>
      </p:pic>
      <p:pic>
        <p:nvPicPr>
          <p:cNvPr id="6" name="圖片 5" descr="sigmoid_curve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92" y="4855578"/>
            <a:ext cx="914400" cy="91440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-248" y="0"/>
            <a:ext cx="2160240" cy="432098"/>
          </a:xfrm>
          <a:prstGeom prst="rect">
            <a:avLst/>
          </a:prstGeom>
          <a:solidFill>
            <a:srgbClr val="CCE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台灣人壽</a:t>
            </a:r>
            <a:r>
              <a:rPr lang="zh-TW" altLang="en-US" sz="24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簡介</a:t>
            </a:r>
            <a:endParaRPr lang="zh-TW" altLang="en-US" sz="2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159993" y="0"/>
            <a:ext cx="1720056" cy="432098"/>
          </a:xfrm>
          <a:prstGeom prst="rect">
            <a:avLst/>
          </a:prstGeom>
          <a:solidFill>
            <a:srgbClr val="0154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計畫目的</a:t>
            </a:r>
            <a:endParaRPr lang="zh-TW" altLang="en-US" sz="2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878661" y="2178"/>
            <a:ext cx="1728193" cy="432098"/>
          </a:xfrm>
          <a:prstGeom prst="rect">
            <a:avLst/>
          </a:prstGeom>
          <a:solidFill>
            <a:srgbClr val="CCE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計畫</a:t>
            </a:r>
            <a:r>
              <a:rPr lang="zh-TW" altLang="en-US" sz="24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說明</a:t>
            </a:r>
            <a:endParaRPr lang="zh-TW" altLang="en-US" sz="2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606853" y="0"/>
            <a:ext cx="1656184" cy="432098"/>
          </a:xfrm>
          <a:prstGeom prst="rect">
            <a:avLst/>
          </a:prstGeom>
          <a:solidFill>
            <a:srgbClr val="CCE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薪資福利</a:t>
            </a:r>
            <a:endParaRPr lang="zh-TW" altLang="en-US" sz="2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260341" y="965"/>
            <a:ext cx="1740410" cy="432098"/>
          </a:xfrm>
          <a:prstGeom prst="rect">
            <a:avLst/>
          </a:prstGeom>
          <a:solidFill>
            <a:srgbClr val="CCE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徵選</a:t>
            </a:r>
            <a:r>
              <a:rPr lang="zh-TW" altLang="en-US" sz="2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方式</a:t>
            </a:r>
          </a:p>
        </p:txBody>
      </p:sp>
    </p:spTree>
    <p:extLst>
      <p:ext uri="{BB962C8B-B14F-4D97-AF65-F5344CB8AC3E}">
        <p14:creationId xmlns:p14="http://schemas.microsoft.com/office/powerpoint/2010/main" val="357675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2"/>
          <p:cNvSpPr>
            <a:spLocks noGrp="1"/>
          </p:cNvSpPr>
          <p:nvPr>
            <p:ph type="sldNum" sz="quarter" idx="12"/>
          </p:nvPr>
        </p:nvSpPr>
        <p:spPr>
          <a:xfrm>
            <a:off x="7900923" y="6776100"/>
            <a:ext cx="2100131" cy="480657"/>
          </a:xfrm>
        </p:spPr>
        <p:txBody>
          <a:bodyPr/>
          <a:lstStyle/>
          <a:p>
            <a:pPr>
              <a:defRPr/>
            </a:pPr>
            <a:fld id="{58012437-E91C-4636-B161-EDE6BB0BF2A0}" type="slidenum">
              <a:rPr lang="en-US" altLang="zh-TW" smtClean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pPr>
                <a:defRPr/>
              </a:pPr>
              <a:t>8</a:t>
            </a:fld>
            <a:endParaRPr lang="en-US" altLang="zh-TW" dirty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3" name="標題 1"/>
          <p:cNvSpPr txBox="1">
            <a:spLocks/>
          </p:cNvSpPr>
          <p:nvPr/>
        </p:nvSpPr>
        <p:spPr bwMode="auto">
          <a:xfrm>
            <a:off x="483119" y="518096"/>
            <a:ext cx="8229600" cy="562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554" tIns="49278" rIns="98554" bIns="49278" numCol="1" anchor="ctr" anchorCtr="0" compatLnSpc="1">
            <a:prstTxWarp prst="textNoShape">
              <a:avLst/>
            </a:prstTxWarp>
          </a:bodyPr>
          <a:lstStyle>
            <a:lvl1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+mj-lt"/>
                <a:ea typeface="+mj-ea"/>
                <a:cs typeface="+mj-cs"/>
              </a:defRPr>
            </a:lvl1pPr>
            <a:lvl2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標楷體" panose="03000509000000000000" pitchFamily="65" charset="-120"/>
                <a:cs typeface="Arial" panose="020B0604020202020204" pitchFamily="34" charset="0"/>
              </a:defRPr>
            </a:lvl2pPr>
            <a:lvl3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3pPr>
            <a:lvl4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4pPr>
            <a:lvl5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5pPr>
            <a:lvl6pPr marL="444149" algn="l" defTabSz="985451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6pPr>
            <a:lvl7pPr marL="888293" algn="l" defTabSz="985451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7pPr>
            <a:lvl8pPr marL="1332443" algn="l" defTabSz="985451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8pPr>
            <a:lvl9pPr marL="1776591" algn="l" defTabSz="985451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9pPr>
          </a:lstStyle>
          <a:p>
            <a:pPr lvl="0"/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計畫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說明</a:t>
            </a:r>
          </a:p>
        </p:txBody>
      </p:sp>
      <p:sp>
        <p:nvSpPr>
          <p:cNvPr id="14" name="矩形 13"/>
          <p:cNvSpPr/>
          <p:nvPr/>
        </p:nvSpPr>
        <p:spPr>
          <a:xfrm>
            <a:off x="-248" y="0"/>
            <a:ext cx="2160240" cy="432098"/>
          </a:xfrm>
          <a:prstGeom prst="rect">
            <a:avLst/>
          </a:prstGeom>
          <a:solidFill>
            <a:srgbClr val="CCE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台灣人壽</a:t>
            </a:r>
            <a:r>
              <a:rPr lang="zh-TW" altLang="en-US" sz="24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簡介</a:t>
            </a:r>
            <a:endParaRPr lang="zh-TW" altLang="en-US" sz="2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159993" y="0"/>
            <a:ext cx="1720056" cy="432098"/>
          </a:xfrm>
          <a:prstGeom prst="rect">
            <a:avLst/>
          </a:prstGeom>
          <a:solidFill>
            <a:srgbClr val="CCE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計畫目的</a:t>
            </a:r>
            <a:endParaRPr lang="zh-TW" altLang="en-US" sz="2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878661" y="2178"/>
            <a:ext cx="1728193" cy="432098"/>
          </a:xfrm>
          <a:prstGeom prst="rect">
            <a:avLst/>
          </a:prstGeom>
          <a:solidFill>
            <a:srgbClr val="0154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計畫說明</a:t>
            </a:r>
            <a:endParaRPr lang="zh-TW" altLang="en-US" sz="2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606853" y="0"/>
            <a:ext cx="1656184" cy="432098"/>
          </a:xfrm>
          <a:prstGeom prst="rect">
            <a:avLst/>
          </a:prstGeom>
          <a:solidFill>
            <a:srgbClr val="CCE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薪資福利</a:t>
            </a:r>
            <a:endParaRPr lang="zh-TW" altLang="en-US" sz="2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260341" y="965"/>
            <a:ext cx="1740410" cy="432098"/>
          </a:xfrm>
          <a:prstGeom prst="rect">
            <a:avLst/>
          </a:prstGeom>
          <a:solidFill>
            <a:srgbClr val="CCE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徵選</a:t>
            </a:r>
            <a:r>
              <a:rPr lang="zh-TW" altLang="en-US" sz="2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方式</a:t>
            </a:r>
          </a:p>
        </p:txBody>
      </p:sp>
      <p:sp>
        <p:nvSpPr>
          <p:cNvPr id="2" name="矩形 1"/>
          <p:cNvSpPr/>
          <p:nvPr/>
        </p:nvSpPr>
        <p:spPr>
          <a:xfrm>
            <a:off x="890328" y="1152178"/>
            <a:ext cx="8398455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2020</a:t>
            </a:r>
            <a:r>
              <a:rPr lang="en-US" altLang="zh-TW" dirty="0">
                <a:solidFill>
                  <a:srgbClr val="999999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Rising Star</a:t>
            </a: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暑期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實習進一步為同學打造完善的職涯接軌計畫！在為期兩個月的實習期間裡，不僅可以一窺公司實務運作，學習專業知識，還可以親身體驗公益文化活動，享受五心級的福利跟優於市場行情的實習薪資，實習結束還有機會可以取得學期間實習機會。</a:t>
            </a:r>
            <a:b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Catch The Best Choice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！你就是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Rising Star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！一起創造暑於你的未來！</a:t>
            </a:r>
          </a:p>
        </p:txBody>
      </p:sp>
      <p:grpSp>
        <p:nvGrpSpPr>
          <p:cNvPr id="19" name="群組 18"/>
          <p:cNvGrpSpPr/>
          <p:nvPr/>
        </p:nvGrpSpPr>
        <p:grpSpPr>
          <a:xfrm>
            <a:off x="3767149" y="3408925"/>
            <a:ext cx="5400600" cy="1546965"/>
            <a:chOff x="1914668" y="2232298"/>
            <a:chExt cx="6183087" cy="2040045"/>
          </a:xfrm>
        </p:grpSpPr>
        <p:pic>
          <p:nvPicPr>
            <p:cNvPr id="26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9987" y="3960490"/>
              <a:ext cx="488993" cy="300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7869" y="3960490"/>
              <a:ext cx="519341" cy="300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72614" y="4003127"/>
              <a:ext cx="482343" cy="269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63122" y="4003127"/>
              <a:ext cx="463050" cy="269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Picture 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5273" y="4034630"/>
              <a:ext cx="416758" cy="223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2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9" t="14078" r="2676" b="45375"/>
            <a:stretch/>
          </p:blipFill>
          <p:spPr bwMode="auto">
            <a:xfrm>
              <a:off x="1914668" y="2232298"/>
              <a:ext cx="6183087" cy="1788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" name="群組 19"/>
          <p:cNvGrpSpPr/>
          <p:nvPr/>
        </p:nvGrpSpPr>
        <p:grpSpPr>
          <a:xfrm>
            <a:off x="3988796" y="4968602"/>
            <a:ext cx="5031942" cy="1568525"/>
            <a:chOff x="1703621" y="4520851"/>
            <a:chExt cx="5341542" cy="1728126"/>
          </a:xfrm>
        </p:grpSpPr>
        <p:sp>
          <p:nvSpPr>
            <p:cNvPr id="21" name="文字方塊 21"/>
            <p:cNvSpPr txBox="1"/>
            <p:nvPr/>
          </p:nvSpPr>
          <p:spPr>
            <a:xfrm>
              <a:off x="1703621" y="4520851"/>
              <a:ext cx="1094487" cy="644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TW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1pPr>
              <a:lvl2pPr marL="445149" indent="1588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2pPr>
              <a:lvl3pPr marL="896558" indent="1588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3pPr>
              <a:lvl4pPr marL="1347987" indent="1588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4pPr>
              <a:lvl5pPr marL="1799397" indent="1588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5pPr>
              <a:lvl6pPr marL="2257087" algn="l" defTabSz="902821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6pPr>
              <a:lvl7pPr marL="2708503" algn="l" defTabSz="902821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7pPr>
              <a:lvl8pPr marL="3159928" algn="l" defTabSz="902821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8pPr>
              <a:lvl9pPr marL="3611340" algn="l" defTabSz="902821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9pPr>
            </a:lstStyle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zh-TW" altLang="en-US" sz="105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豐富訓練資源</a:t>
              </a:r>
              <a:endParaRPr lang="en-US" altLang="zh-TW" sz="105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endParaRP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zh-TW" altLang="en-US" sz="105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職涯接軌機會</a:t>
              </a:r>
            </a:p>
          </p:txBody>
        </p:sp>
        <p:sp>
          <p:nvSpPr>
            <p:cNvPr id="22" name="文字方塊 22"/>
            <p:cNvSpPr txBox="1"/>
            <p:nvPr/>
          </p:nvSpPr>
          <p:spPr>
            <a:xfrm>
              <a:off x="2743395" y="4520852"/>
              <a:ext cx="1094487" cy="13563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TW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1pPr>
              <a:lvl2pPr marL="445149" indent="1588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2pPr>
              <a:lvl3pPr marL="896558" indent="1588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3pPr>
              <a:lvl4pPr marL="1347987" indent="1588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4pPr>
              <a:lvl5pPr marL="1799397" indent="1588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5pPr>
              <a:lvl6pPr marL="2257087" algn="l" defTabSz="902821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6pPr>
              <a:lvl7pPr marL="2708503" algn="l" defTabSz="902821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7pPr>
              <a:lvl8pPr marL="3159928" algn="l" defTabSz="902821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8pPr>
              <a:lvl9pPr marL="3611340" algn="l" defTabSz="902821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9pPr>
            </a:lstStyle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zh-TW" altLang="en-US" sz="105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金融趨勢講座</a:t>
              </a:r>
              <a:endParaRPr lang="en-US" altLang="zh-TW" sz="105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endParaRP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zh-TW" altLang="en-US" sz="105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職涯規畫講座</a:t>
              </a:r>
              <a:endParaRPr lang="en-US" altLang="zh-TW" sz="105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endParaRP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zh-TW" altLang="en-US" sz="105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理財桌遊體驗</a:t>
              </a:r>
              <a:endParaRPr lang="en-US" altLang="zh-TW" sz="105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endParaRP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zh-TW" altLang="en-US" sz="105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文化體驗活動</a:t>
              </a:r>
            </a:p>
          </p:txBody>
        </p:sp>
        <p:sp>
          <p:nvSpPr>
            <p:cNvPr id="23" name="文字方塊 23"/>
            <p:cNvSpPr txBox="1"/>
            <p:nvPr/>
          </p:nvSpPr>
          <p:spPr>
            <a:xfrm>
              <a:off x="3813533" y="4536554"/>
              <a:ext cx="1094487" cy="644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TW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1pPr>
              <a:lvl2pPr marL="445149" indent="1588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2pPr>
              <a:lvl3pPr marL="896558" indent="1588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3pPr>
              <a:lvl4pPr marL="1347987" indent="1588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4pPr>
              <a:lvl5pPr marL="1799397" indent="1588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5pPr>
              <a:lvl6pPr marL="2257087" algn="l" defTabSz="902821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6pPr>
              <a:lvl7pPr marL="2708503" algn="l" defTabSz="902821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7pPr>
              <a:lvl8pPr marL="3159928" algn="l" defTabSz="902821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8pPr>
              <a:lvl9pPr marL="3611340" algn="l" defTabSz="902821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9pPr>
            </a:lstStyle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zh-TW" altLang="en-US" sz="105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多項志願選填</a:t>
              </a:r>
              <a:endParaRPr lang="en-US" altLang="zh-TW" sz="105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endParaRP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zh-TW" altLang="en-US" sz="105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多元免費午餐</a:t>
              </a:r>
            </a:p>
          </p:txBody>
        </p:sp>
        <p:sp>
          <p:nvSpPr>
            <p:cNvPr id="24" name="文字方塊 24"/>
            <p:cNvSpPr txBox="1"/>
            <p:nvPr/>
          </p:nvSpPr>
          <p:spPr>
            <a:xfrm>
              <a:off x="4883671" y="4536554"/>
              <a:ext cx="1094487" cy="10003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TW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1pPr>
              <a:lvl2pPr marL="445149" indent="1588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2pPr>
              <a:lvl3pPr marL="896558" indent="1588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3pPr>
              <a:lvl4pPr marL="1347987" indent="1588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4pPr>
              <a:lvl5pPr marL="1799397" indent="1588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5pPr>
              <a:lvl6pPr marL="2257087" algn="l" defTabSz="902821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6pPr>
              <a:lvl7pPr marL="2708503" algn="l" defTabSz="902821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7pPr>
              <a:lvl8pPr marL="3159928" algn="l" defTabSz="902821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8pPr>
              <a:lvl9pPr marL="3611340" algn="l" defTabSz="902821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9pPr>
            </a:lstStyle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zh-TW" altLang="en-US" sz="105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直屬主管指導</a:t>
              </a:r>
              <a:endParaRPr lang="en-US" altLang="zh-TW" sz="105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endParaRP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zh-TW" altLang="en-US" sz="105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專業導師</a:t>
              </a:r>
              <a:r>
                <a:rPr lang="zh-TW" altLang="en-US" sz="1050" dirty="0" smtClean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帶領</a:t>
              </a:r>
              <a:endParaRPr lang="en-US" altLang="zh-TW" sz="105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endParaRP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zh-TW" altLang="en-US" sz="105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彈性服裝規範</a:t>
              </a:r>
            </a:p>
          </p:txBody>
        </p:sp>
        <p:sp>
          <p:nvSpPr>
            <p:cNvPr id="25" name="文字方塊 25"/>
            <p:cNvSpPr txBox="1"/>
            <p:nvPr/>
          </p:nvSpPr>
          <p:spPr>
            <a:xfrm>
              <a:off x="5800932" y="4536554"/>
              <a:ext cx="1244231" cy="17124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TW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1pPr>
              <a:lvl2pPr marL="445149" indent="1588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2pPr>
              <a:lvl3pPr marL="896558" indent="1588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3pPr>
              <a:lvl4pPr marL="1347987" indent="1588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4pPr>
              <a:lvl5pPr marL="1799397" indent="1588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5pPr>
              <a:lvl6pPr marL="2257087" algn="l" defTabSz="902821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6pPr>
              <a:lvl7pPr marL="2708503" algn="l" defTabSz="902821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7pPr>
              <a:lvl8pPr marL="3159928" algn="l" defTabSz="902821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8pPr>
              <a:lvl9pPr marL="3611340" algn="l" defTabSz="902821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新細明體" pitchFamily="18" charset="-120"/>
                  <a:cs typeface="+mn-cs"/>
                </a:defRPr>
              </a:lvl9pPr>
            </a:lstStyle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zh-TW" altLang="en-US" sz="105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舒適圖書館</a:t>
              </a:r>
              <a:endParaRPr lang="en-US" altLang="zh-TW" sz="105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endParaRPr>
            </a:p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zh-TW" altLang="en-US" sz="105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頂級健身房</a:t>
              </a:r>
              <a:endParaRPr lang="en-US" altLang="zh-TW" sz="105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endParaRPr>
            </a:p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zh-TW" altLang="en-US" sz="105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歡樂交誼廳</a:t>
              </a:r>
              <a:endParaRPr lang="en-US" altLang="zh-TW" sz="105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endParaRPr>
            </a:p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zh-TW" altLang="en-US" sz="105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幸福講堂充電</a:t>
              </a:r>
              <a:endParaRPr lang="en-US" altLang="zh-TW" sz="105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endParaRPr>
            </a:p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zh-TW" altLang="en-US" sz="105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陽明山休閒</a:t>
              </a:r>
              <a:r>
                <a:rPr lang="zh-TW" altLang="en-US" sz="1050" dirty="0" smtClean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中心</a:t>
              </a:r>
              <a:endParaRPr lang="en-US" altLang="zh-TW" sz="105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503808" y="3579073"/>
            <a:ext cx="32353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85451" eaLnBrk="0" hangingPunct="0"/>
            <a:r>
              <a:rPr lang="zh-TW" altLang="en-US" sz="2800" b="1" dirty="0">
                <a:solidFill>
                  <a:srgbClr val="01544C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五心級實習福利</a:t>
            </a:r>
          </a:p>
          <a:p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endParaRPr lang="zh-TW" altLang="en-US" sz="16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324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2"/>
          <p:cNvSpPr>
            <a:spLocks noGrp="1"/>
          </p:cNvSpPr>
          <p:nvPr>
            <p:ph type="sldNum" sz="quarter" idx="12"/>
          </p:nvPr>
        </p:nvSpPr>
        <p:spPr>
          <a:xfrm>
            <a:off x="7900923" y="6776100"/>
            <a:ext cx="2100131" cy="480657"/>
          </a:xfrm>
        </p:spPr>
        <p:txBody>
          <a:bodyPr/>
          <a:lstStyle/>
          <a:p>
            <a:pPr>
              <a:defRPr/>
            </a:pPr>
            <a:fld id="{58012437-E91C-4636-B161-EDE6BB0BF2A0}" type="slidenum">
              <a:rPr lang="en-US" altLang="zh-TW" smtClean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pPr>
                <a:defRPr/>
              </a:pPr>
              <a:t>9</a:t>
            </a:fld>
            <a:endParaRPr lang="en-US" altLang="zh-TW" dirty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7" name="標題 1"/>
          <p:cNvSpPr txBox="1">
            <a:spLocks/>
          </p:cNvSpPr>
          <p:nvPr/>
        </p:nvSpPr>
        <p:spPr bwMode="auto">
          <a:xfrm>
            <a:off x="483119" y="518096"/>
            <a:ext cx="8229600" cy="562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554" tIns="49278" rIns="98554" bIns="49278" numCol="1" anchor="ctr" anchorCtr="0" compatLnSpc="1">
            <a:prstTxWarp prst="textNoShape">
              <a:avLst/>
            </a:prstTxWarp>
          </a:bodyPr>
          <a:lstStyle>
            <a:lvl1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+mj-lt"/>
                <a:ea typeface="+mj-ea"/>
                <a:cs typeface="+mj-cs"/>
              </a:defRPr>
            </a:lvl1pPr>
            <a:lvl2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標楷體" panose="03000509000000000000" pitchFamily="65" charset="-120"/>
                <a:cs typeface="Arial" panose="020B0604020202020204" pitchFamily="34" charset="0"/>
              </a:defRPr>
            </a:lvl2pPr>
            <a:lvl3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3pPr>
            <a:lvl4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4pPr>
            <a:lvl5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5pPr>
            <a:lvl6pPr marL="444149" algn="l" defTabSz="985451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6pPr>
            <a:lvl7pPr marL="888293" algn="l" defTabSz="985451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7pPr>
            <a:lvl8pPr marL="1332443" algn="l" defTabSz="985451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8pPr>
            <a:lvl9pPr marL="1776591" algn="l" defTabSz="985451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9pPr>
          </a:lstStyle>
          <a:p>
            <a:pPr lvl="0"/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完整薪資福利</a:t>
            </a:r>
            <a:endParaRPr lang="zh-TW" altLang="en-US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6" name="資料庫圖表 5"/>
          <p:cNvGraphicFramePr/>
          <p:nvPr>
            <p:extLst>
              <p:ext uri="{D42A27DB-BD31-4B8C-83A1-F6EECF244321}">
                <p14:modId xmlns:p14="http://schemas.microsoft.com/office/powerpoint/2010/main" val="3419617740"/>
              </p:ext>
            </p:extLst>
          </p:nvPr>
        </p:nvGraphicFramePr>
        <p:xfrm>
          <a:off x="1680104" y="936154"/>
          <a:ext cx="7338755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矩形 10"/>
          <p:cNvSpPr/>
          <p:nvPr/>
        </p:nvSpPr>
        <p:spPr>
          <a:xfrm>
            <a:off x="-248" y="0"/>
            <a:ext cx="2160240" cy="432098"/>
          </a:xfrm>
          <a:prstGeom prst="rect">
            <a:avLst/>
          </a:prstGeom>
          <a:solidFill>
            <a:srgbClr val="CCE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台灣人壽</a:t>
            </a:r>
            <a:r>
              <a:rPr lang="zh-TW" altLang="en-US" sz="24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簡介</a:t>
            </a:r>
            <a:endParaRPr lang="zh-TW" altLang="en-US" sz="2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59993" y="0"/>
            <a:ext cx="1720056" cy="432098"/>
          </a:xfrm>
          <a:prstGeom prst="rect">
            <a:avLst/>
          </a:prstGeom>
          <a:solidFill>
            <a:srgbClr val="CCE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計畫目的</a:t>
            </a:r>
            <a:endParaRPr lang="zh-TW" altLang="en-US" sz="2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878661" y="2178"/>
            <a:ext cx="1728193" cy="432098"/>
          </a:xfrm>
          <a:prstGeom prst="rect">
            <a:avLst/>
          </a:prstGeom>
          <a:solidFill>
            <a:srgbClr val="CCE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計畫說明</a:t>
            </a:r>
          </a:p>
        </p:txBody>
      </p:sp>
      <p:sp>
        <p:nvSpPr>
          <p:cNvPr id="15" name="矩形 14"/>
          <p:cNvSpPr/>
          <p:nvPr/>
        </p:nvSpPr>
        <p:spPr>
          <a:xfrm>
            <a:off x="5606853" y="0"/>
            <a:ext cx="1656184" cy="432098"/>
          </a:xfrm>
          <a:prstGeom prst="rect">
            <a:avLst/>
          </a:prstGeom>
          <a:solidFill>
            <a:srgbClr val="0154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薪資福利</a:t>
            </a:r>
            <a:endParaRPr lang="zh-TW" altLang="en-US" sz="2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260341" y="965"/>
            <a:ext cx="1740410" cy="432098"/>
          </a:xfrm>
          <a:prstGeom prst="rect">
            <a:avLst/>
          </a:prstGeom>
          <a:solidFill>
            <a:srgbClr val="CCE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徵選</a:t>
            </a:r>
            <a:r>
              <a:rPr lang="zh-TW" altLang="en-US" sz="2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方式</a:t>
            </a:r>
          </a:p>
        </p:txBody>
      </p:sp>
      <p:pic>
        <p:nvPicPr>
          <p:cNvPr id="19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109" y="3892637"/>
            <a:ext cx="2772518" cy="2751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6666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0951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2"/>
          <p:cNvSpPr>
            <a:spLocks noGrp="1"/>
          </p:cNvSpPr>
          <p:nvPr>
            <p:ph type="sldNum" sz="quarter" idx="12"/>
          </p:nvPr>
        </p:nvSpPr>
        <p:spPr>
          <a:xfrm>
            <a:off x="7900923" y="6776100"/>
            <a:ext cx="2100131" cy="480657"/>
          </a:xfrm>
        </p:spPr>
        <p:txBody>
          <a:bodyPr/>
          <a:lstStyle/>
          <a:p>
            <a:pPr>
              <a:defRPr/>
            </a:pPr>
            <a:fld id="{58012437-E91C-4636-B161-EDE6BB0BF2A0}" type="slidenum">
              <a:rPr lang="en-US" altLang="zh-TW" smtClean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pPr>
                <a:defRPr/>
              </a:pPr>
              <a:t>10</a:t>
            </a:fld>
            <a:endParaRPr lang="en-US" altLang="zh-TW" dirty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3" name="標題 1"/>
          <p:cNvSpPr txBox="1">
            <a:spLocks/>
          </p:cNvSpPr>
          <p:nvPr/>
        </p:nvSpPr>
        <p:spPr bwMode="auto">
          <a:xfrm>
            <a:off x="287784" y="878136"/>
            <a:ext cx="8229600" cy="562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554" tIns="49278" rIns="98554" bIns="49278" numCol="1" anchor="ctr" anchorCtr="0" compatLnSpc="1">
            <a:prstTxWarp prst="textNoShape">
              <a:avLst/>
            </a:prstTxWarp>
          </a:bodyPr>
          <a:lstStyle>
            <a:lvl1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+mj-lt"/>
                <a:ea typeface="+mj-ea"/>
                <a:cs typeface="+mj-cs"/>
              </a:defRPr>
            </a:lvl1pPr>
            <a:lvl2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標楷體" panose="03000509000000000000" pitchFamily="65" charset="-120"/>
                <a:cs typeface="Arial" panose="020B0604020202020204" pitchFamily="34" charset="0"/>
              </a:defRPr>
            </a:lvl2pPr>
            <a:lvl3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3pPr>
            <a:lvl4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4pPr>
            <a:lvl5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5pPr>
            <a:lvl6pPr marL="444149" algn="l" defTabSz="985451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6pPr>
            <a:lvl7pPr marL="888293" algn="l" defTabSz="985451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7pPr>
            <a:lvl8pPr marL="1332443" algn="l" defTabSz="985451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8pPr>
            <a:lvl9pPr marL="1776591" algn="l" defTabSz="985451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9pPr>
          </a:lstStyle>
          <a:p>
            <a:pPr lvl="0"/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徵選時程</a:t>
            </a:r>
            <a:endParaRPr lang="zh-TW" altLang="en-US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878661" y="2178"/>
            <a:ext cx="1728193" cy="432098"/>
          </a:xfrm>
          <a:prstGeom prst="rect">
            <a:avLst/>
          </a:prstGeom>
          <a:solidFill>
            <a:srgbClr val="CCE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計畫說明</a:t>
            </a:r>
          </a:p>
        </p:txBody>
      </p:sp>
      <p:sp>
        <p:nvSpPr>
          <p:cNvPr id="17" name="矩形 16"/>
          <p:cNvSpPr/>
          <p:nvPr/>
        </p:nvSpPr>
        <p:spPr>
          <a:xfrm>
            <a:off x="5606853" y="0"/>
            <a:ext cx="1656184" cy="432098"/>
          </a:xfrm>
          <a:prstGeom prst="rect">
            <a:avLst/>
          </a:prstGeom>
          <a:solidFill>
            <a:srgbClr val="CCE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薪資福利</a:t>
            </a:r>
            <a:endParaRPr lang="zh-TW" altLang="en-US" sz="2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260341" y="965"/>
            <a:ext cx="1740410" cy="432098"/>
          </a:xfrm>
          <a:prstGeom prst="rect">
            <a:avLst/>
          </a:prstGeom>
          <a:solidFill>
            <a:srgbClr val="0154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徵選</a:t>
            </a:r>
            <a:r>
              <a:rPr lang="zh-TW" altLang="en-US" sz="2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方式</a:t>
            </a:r>
          </a:p>
        </p:txBody>
      </p:sp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val="2010201993"/>
              </p:ext>
            </p:extLst>
          </p:nvPr>
        </p:nvGraphicFramePr>
        <p:xfrm>
          <a:off x="215776" y="1080169"/>
          <a:ext cx="9273364" cy="50376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6" name="Picture 3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71" t="48926" r="37075" b="43114"/>
          <a:stretch/>
        </p:blipFill>
        <p:spPr bwMode="auto">
          <a:xfrm>
            <a:off x="4313280" y="2696286"/>
            <a:ext cx="858954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72" t="50005" r="50183" b="43223"/>
          <a:stretch/>
        </p:blipFill>
        <p:spPr bwMode="auto">
          <a:xfrm>
            <a:off x="6267098" y="2712732"/>
            <a:ext cx="864000" cy="676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10" t="25266" r="38965" b="65370"/>
          <a:stretch/>
        </p:blipFill>
        <p:spPr bwMode="auto">
          <a:xfrm>
            <a:off x="2376016" y="2696286"/>
            <a:ext cx="842400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6298654" y="3450075"/>
            <a:ext cx="12105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TW" alt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人資</a:t>
            </a:r>
            <a:endParaRPr lang="en-US" altLang="zh-TW" sz="2000" dirty="0" smtClean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0" algn="ctr"/>
            <a:r>
              <a:rPr lang="zh-TW" alt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錄取通知</a:t>
            </a:r>
            <a:endParaRPr lang="zh-TW" altLang="en-US" sz="20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48224" y="4157961"/>
            <a:ext cx="12811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196850"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zh-TW" altLang="en-US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月中旬</a:t>
            </a:r>
          </a:p>
        </p:txBody>
      </p:sp>
      <p:sp>
        <p:nvSpPr>
          <p:cNvPr id="38" name="矩形 37"/>
          <p:cNvSpPr/>
          <p:nvPr/>
        </p:nvSpPr>
        <p:spPr>
          <a:xfrm>
            <a:off x="8225030" y="3442981"/>
            <a:ext cx="12105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TW" alt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暑期實習</a:t>
            </a:r>
            <a:endParaRPr lang="en-US" altLang="zh-TW" sz="2000" dirty="0" smtClean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0" algn="ctr"/>
            <a:r>
              <a:rPr lang="zh-TW" alt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正式開始</a:t>
            </a:r>
            <a:endParaRPr lang="zh-TW" altLang="en-US" sz="20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180509" y="4150868"/>
            <a:ext cx="12298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altLang="zh-TW" dirty="0" smtClean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7/6</a:t>
            </a:r>
            <a:r>
              <a:rPr lang="zh-TW" altLang="en-US" dirty="0" smtClean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報到</a:t>
            </a:r>
            <a:endParaRPr lang="zh-TW" altLang="en-US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28" name="Picture 3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17" t="68498" r="41595" b="20585"/>
          <a:stretch/>
        </p:blipFill>
        <p:spPr bwMode="auto">
          <a:xfrm>
            <a:off x="8268216" y="2736354"/>
            <a:ext cx="876552" cy="642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矩形 39"/>
          <p:cNvSpPr/>
          <p:nvPr/>
        </p:nvSpPr>
        <p:spPr>
          <a:xfrm>
            <a:off x="-248" y="0"/>
            <a:ext cx="2160240" cy="432098"/>
          </a:xfrm>
          <a:prstGeom prst="rect">
            <a:avLst/>
          </a:prstGeom>
          <a:solidFill>
            <a:srgbClr val="CCE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台灣人壽</a:t>
            </a:r>
            <a:r>
              <a:rPr lang="zh-TW" altLang="en-US" sz="24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簡介</a:t>
            </a:r>
            <a:endParaRPr lang="zh-TW" altLang="en-US" sz="2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159993" y="0"/>
            <a:ext cx="1720056" cy="432098"/>
          </a:xfrm>
          <a:prstGeom prst="rect">
            <a:avLst/>
          </a:prstGeom>
          <a:solidFill>
            <a:srgbClr val="CCE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計畫目的</a:t>
            </a:r>
            <a:endParaRPr lang="zh-TW" altLang="en-US" sz="2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42" name="Picture 3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12" t="24973" r="56663" b="65663"/>
          <a:stretch/>
        </p:blipFill>
        <p:spPr bwMode="auto">
          <a:xfrm>
            <a:off x="431800" y="2696286"/>
            <a:ext cx="842400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矩形 42"/>
          <p:cNvSpPr/>
          <p:nvPr/>
        </p:nvSpPr>
        <p:spPr>
          <a:xfrm>
            <a:off x="6192961" y="4157961"/>
            <a:ext cx="12811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196850"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zh-TW" altLang="en-US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月中旬</a:t>
            </a:r>
          </a:p>
        </p:txBody>
      </p:sp>
    </p:spTree>
    <p:extLst>
      <p:ext uri="{BB962C8B-B14F-4D97-AF65-F5344CB8AC3E}">
        <p14:creationId xmlns:p14="http://schemas.microsoft.com/office/powerpoint/2010/main" val="289279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2"/>
          <p:cNvSpPr>
            <a:spLocks noGrp="1"/>
          </p:cNvSpPr>
          <p:nvPr>
            <p:ph type="sldNum" sz="quarter" idx="12"/>
          </p:nvPr>
        </p:nvSpPr>
        <p:spPr>
          <a:xfrm>
            <a:off x="7900923" y="6776100"/>
            <a:ext cx="2100131" cy="480657"/>
          </a:xfrm>
        </p:spPr>
        <p:txBody>
          <a:bodyPr/>
          <a:lstStyle/>
          <a:p>
            <a:pPr>
              <a:defRPr/>
            </a:pPr>
            <a:fld id="{58012437-E91C-4636-B161-EDE6BB0BF2A0}" type="slidenum">
              <a:rPr lang="en-US" altLang="zh-TW" smtClean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pPr>
                <a:defRPr/>
              </a:pPr>
              <a:t>11</a:t>
            </a:fld>
            <a:endParaRPr lang="en-US" altLang="zh-TW" dirty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3" name="標題 1"/>
          <p:cNvSpPr txBox="1">
            <a:spLocks/>
          </p:cNvSpPr>
          <p:nvPr/>
        </p:nvSpPr>
        <p:spPr bwMode="auto">
          <a:xfrm>
            <a:off x="483119" y="504106"/>
            <a:ext cx="8229600" cy="562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554" tIns="49278" rIns="98554" bIns="49278" numCol="1" anchor="ctr" anchorCtr="0" compatLnSpc="1">
            <a:prstTxWarp prst="textNoShape">
              <a:avLst/>
            </a:prstTxWarp>
          </a:bodyPr>
          <a:lstStyle>
            <a:lvl1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+mj-lt"/>
                <a:ea typeface="+mj-ea"/>
                <a:cs typeface="+mj-cs"/>
              </a:defRPr>
            </a:lvl1pPr>
            <a:lvl2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標楷體" panose="03000509000000000000" pitchFamily="65" charset="-120"/>
                <a:cs typeface="Arial" panose="020B0604020202020204" pitchFamily="34" charset="0"/>
              </a:defRPr>
            </a:lvl2pPr>
            <a:lvl3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3pPr>
            <a:lvl4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4pPr>
            <a:lvl5pPr algn="l" defTabSz="985451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5pPr>
            <a:lvl6pPr marL="444149" algn="l" defTabSz="985451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6pPr>
            <a:lvl7pPr marL="888293" algn="l" defTabSz="985451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7pPr>
            <a:lvl8pPr marL="1332443" algn="l" defTabSz="985451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8pPr>
            <a:lvl9pPr marL="1776591" algn="l" defTabSz="985451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1544C"/>
                </a:solidFill>
                <a:latin typeface="Arial" pitchFamily="34" charset="0"/>
                <a:ea typeface="華康中黑體"/>
                <a:cs typeface="華康中黑體"/>
              </a:defRPr>
            </a:lvl9pPr>
          </a:lstStyle>
          <a:p>
            <a:pPr lvl="0"/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徵選</a:t>
            </a: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方式</a:t>
            </a:r>
            <a:endParaRPr lang="zh-TW" altLang="en-US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248" y="0"/>
            <a:ext cx="2160240" cy="432098"/>
          </a:xfrm>
          <a:prstGeom prst="rect">
            <a:avLst/>
          </a:prstGeom>
          <a:solidFill>
            <a:srgbClr val="CCE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台灣人壽</a:t>
            </a:r>
            <a:r>
              <a:rPr lang="zh-TW" altLang="en-US" sz="24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簡介</a:t>
            </a:r>
            <a:endParaRPr lang="zh-TW" altLang="en-US" sz="2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159993" y="0"/>
            <a:ext cx="1720056" cy="432098"/>
          </a:xfrm>
          <a:prstGeom prst="rect">
            <a:avLst/>
          </a:prstGeom>
          <a:solidFill>
            <a:srgbClr val="CCE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計畫目的</a:t>
            </a:r>
            <a:endParaRPr lang="zh-TW" altLang="en-US" sz="2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878661" y="2178"/>
            <a:ext cx="1728193" cy="432098"/>
          </a:xfrm>
          <a:prstGeom prst="rect">
            <a:avLst/>
          </a:prstGeom>
          <a:solidFill>
            <a:srgbClr val="CCE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計畫說明</a:t>
            </a:r>
          </a:p>
        </p:txBody>
      </p:sp>
      <p:sp>
        <p:nvSpPr>
          <p:cNvPr id="17" name="矩形 16"/>
          <p:cNvSpPr/>
          <p:nvPr/>
        </p:nvSpPr>
        <p:spPr>
          <a:xfrm>
            <a:off x="5606853" y="0"/>
            <a:ext cx="1656184" cy="432098"/>
          </a:xfrm>
          <a:prstGeom prst="rect">
            <a:avLst/>
          </a:prstGeom>
          <a:solidFill>
            <a:srgbClr val="CCE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薪資福利</a:t>
            </a:r>
            <a:endParaRPr lang="zh-TW" altLang="en-US" sz="2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260341" y="965"/>
            <a:ext cx="1740410" cy="432098"/>
          </a:xfrm>
          <a:prstGeom prst="rect">
            <a:avLst/>
          </a:prstGeom>
          <a:solidFill>
            <a:srgbClr val="0154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徵選</a:t>
            </a:r>
            <a:r>
              <a:rPr lang="zh-TW" altLang="en-US" sz="2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方式</a:t>
            </a:r>
          </a:p>
        </p:txBody>
      </p:sp>
      <p:sp>
        <p:nvSpPr>
          <p:cNvPr id="4" name="手繪多邊形 3"/>
          <p:cNvSpPr/>
          <p:nvPr/>
        </p:nvSpPr>
        <p:spPr>
          <a:xfrm>
            <a:off x="719832" y="1440210"/>
            <a:ext cx="8955126" cy="3240360"/>
          </a:xfrm>
          <a:custGeom>
            <a:avLst/>
            <a:gdLst>
              <a:gd name="connsiteX0" fmla="*/ 253927 w 1523531"/>
              <a:gd name="connsiteY0" fmla="*/ 0 h 7947012"/>
              <a:gd name="connsiteX1" fmla="*/ 1269604 w 1523531"/>
              <a:gd name="connsiteY1" fmla="*/ 0 h 7947012"/>
              <a:gd name="connsiteX2" fmla="*/ 1523531 w 1523531"/>
              <a:gd name="connsiteY2" fmla="*/ 253927 h 7947012"/>
              <a:gd name="connsiteX3" fmla="*/ 1523531 w 1523531"/>
              <a:gd name="connsiteY3" fmla="*/ 7947012 h 7947012"/>
              <a:gd name="connsiteX4" fmla="*/ 1523531 w 1523531"/>
              <a:gd name="connsiteY4" fmla="*/ 7947012 h 7947012"/>
              <a:gd name="connsiteX5" fmla="*/ 0 w 1523531"/>
              <a:gd name="connsiteY5" fmla="*/ 7947012 h 7947012"/>
              <a:gd name="connsiteX6" fmla="*/ 0 w 1523531"/>
              <a:gd name="connsiteY6" fmla="*/ 7947012 h 7947012"/>
              <a:gd name="connsiteX7" fmla="*/ 0 w 1523531"/>
              <a:gd name="connsiteY7" fmla="*/ 253927 h 7947012"/>
              <a:gd name="connsiteX8" fmla="*/ 253927 w 1523531"/>
              <a:gd name="connsiteY8" fmla="*/ 0 h 7947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3531" h="7947012">
                <a:moveTo>
                  <a:pt x="1523531" y="1324531"/>
                </a:moveTo>
                <a:lnTo>
                  <a:pt x="1523531" y="6622481"/>
                </a:lnTo>
                <a:cubicBezTo>
                  <a:pt x="1523531" y="7353998"/>
                  <a:pt x="1501736" y="7947009"/>
                  <a:pt x="1474850" y="7947009"/>
                </a:cubicBezTo>
                <a:lnTo>
                  <a:pt x="0" y="7947009"/>
                </a:lnTo>
                <a:lnTo>
                  <a:pt x="0" y="7947009"/>
                </a:lnTo>
                <a:lnTo>
                  <a:pt x="0" y="3"/>
                </a:lnTo>
                <a:lnTo>
                  <a:pt x="0" y="3"/>
                </a:lnTo>
                <a:lnTo>
                  <a:pt x="1474850" y="3"/>
                </a:lnTo>
                <a:cubicBezTo>
                  <a:pt x="1501736" y="3"/>
                  <a:pt x="1523531" y="593014"/>
                  <a:pt x="1523531" y="1324531"/>
                </a:cubicBez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1" tIns="198198" rIns="322023" bIns="198199" numCol="1" spcCol="1270" anchor="ctr" anchorCtr="0">
            <a:noAutofit/>
          </a:bodyPr>
          <a:lstStyle/>
          <a:p>
            <a:pPr marL="285750" lvl="1" indent="-2857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zh-TW" altLang="en-US" sz="20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填寫附</a:t>
            </a:r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件</a:t>
            </a:r>
            <a:r>
              <a:rPr lang="en-US" altLang="en-US" sz="2000" u="sng" kern="1200" dirty="0" smtClean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</a:t>
            </a:r>
            <a:r>
              <a:rPr lang="en-US" altLang="zh-TW" sz="2000" u="sng" kern="1200" dirty="0" smtClean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</a:t>
            </a:r>
            <a:r>
              <a:rPr lang="zh-TW" altLang="en-US" sz="2000" u="sng" kern="1200" dirty="0" smtClean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年中信金控暑期實習專用</a:t>
            </a:r>
            <a:r>
              <a:rPr lang="zh-TW" altLang="en-US" sz="2000" u="sng" kern="1200" dirty="0" smtClean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履歷表</a:t>
            </a:r>
            <a:r>
              <a:rPr lang="zh-TW" altLang="en-US" sz="2000" kern="1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，並</a:t>
            </a:r>
            <a:r>
              <a:rPr lang="zh-TW" altLang="en-US" sz="2000" kern="1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附上：</a:t>
            </a:r>
            <a:endParaRPr lang="zh-TW" altLang="en-US" sz="2000" kern="1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234950" lvl="1" indent="207963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zh-TW" altLang="en-US" kern="1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成績單電子檔</a:t>
            </a:r>
            <a:r>
              <a:rPr lang="en-US" altLang="en-US" kern="1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kern="1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含最近一學期</a:t>
            </a:r>
            <a:r>
              <a:rPr lang="en-US" altLang="en-US" kern="1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endParaRPr lang="zh-TW" altLang="en-US" kern="1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234950" lvl="1" indent="207963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zh-TW" altLang="en-US" kern="1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學生證掃描電子檔</a:t>
            </a:r>
            <a:r>
              <a:rPr lang="en-US" altLang="en-US" kern="1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kern="1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準碩士生請附上碩士班入學通知或其他證明</a:t>
            </a:r>
            <a:r>
              <a:rPr lang="en-US" altLang="en-US" kern="1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endParaRPr lang="zh-TW" altLang="en-US" kern="1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42913" lvl="1" indent="-21590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zh-TW" altLang="en-US" kern="1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近兩年英語能力檢測證明 </a:t>
            </a:r>
            <a:r>
              <a:rPr lang="en-US" altLang="en-US" kern="1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(TOEFL</a:t>
            </a:r>
            <a:r>
              <a:rPr lang="zh-TW" altLang="en-US" kern="1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altLang="en-US" kern="1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TOEIC</a:t>
            </a:r>
            <a:r>
              <a:rPr lang="zh-TW" altLang="en-US" kern="1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altLang="en-US" kern="1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IELTS</a:t>
            </a:r>
            <a:r>
              <a:rPr lang="zh-TW" altLang="en-US" kern="1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、全民英檢</a:t>
            </a:r>
            <a:r>
              <a:rPr lang="en-US" altLang="en-US" kern="1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 </a:t>
            </a:r>
            <a:r>
              <a:rPr lang="zh-TW" altLang="en-US" kern="1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、或日語能力證明 </a:t>
            </a:r>
            <a:r>
              <a:rPr lang="en-US" altLang="en-US" kern="1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(JLPT</a:t>
            </a:r>
            <a:r>
              <a:rPr lang="zh-TW" altLang="en-US" kern="1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日本語能力認定書</a:t>
            </a:r>
            <a:r>
              <a:rPr lang="en-US" altLang="en-US" kern="1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 </a:t>
            </a:r>
            <a:r>
              <a:rPr lang="zh-TW" altLang="en-US" kern="1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或其他證明</a:t>
            </a:r>
            <a:r>
              <a:rPr lang="zh-TW" altLang="en-US" kern="1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文件</a:t>
            </a:r>
            <a:endParaRPr lang="en-US" altLang="zh-TW" kern="12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en-US" altLang="zh-TW" sz="20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en-US" altLang="zh-TW" sz="20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42900" lvl="1" indent="-342900" defTabSz="466725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zh-TW" altLang="en-US" sz="20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備</a:t>
            </a:r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妥相關資料後，</a:t>
            </a:r>
            <a:r>
              <a:rPr lang="en-US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email</a:t>
            </a:r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至 </a:t>
            </a:r>
            <a:r>
              <a:rPr lang="en-US" altLang="en-US" sz="2000" u="sng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tim.cheng@taiwanlife.com</a:t>
            </a:r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，主旨請註明「</a:t>
            </a:r>
            <a:r>
              <a:rPr lang="en-US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</a:t>
            </a:r>
            <a:r>
              <a:rPr lang="en-US" altLang="zh-TW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</a:t>
            </a:r>
            <a:r>
              <a:rPr lang="en-US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Intern+</a:t>
            </a:r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姓名</a:t>
            </a:r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」</a:t>
            </a:r>
            <a:endParaRPr lang="zh-TW" altLang="en-US" sz="20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06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2"/>
          <p:cNvSpPr>
            <a:spLocks noGrp="1"/>
          </p:cNvSpPr>
          <p:nvPr>
            <p:ph type="sldNum" sz="quarter" idx="12"/>
          </p:nvPr>
        </p:nvSpPr>
        <p:spPr>
          <a:xfrm>
            <a:off x="7900923" y="6776100"/>
            <a:ext cx="2100131" cy="480657"/>
          </a:xfrm>
        </p:spPr>
        <p:txBody>
          <a:bodyPr/>
          <a:lstStyle/>
          <a:p>
            <a:pPr>
              <a:defRPr/>
            </a:pPr>
            <a:fld id="{58012437-E91C-4636-B161-EDE6BB0BF2A0}" type="slidenum">
              <a:rPr lang="en-US" altLang="zh-TW" smtClean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pPr>
                <a:defRPr/>
              </a:pPr>
              <a:t>12</a:t>
            </a:fld>
            <a:endParaRPr lang="en-US" altLang="zh-TW" dirty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11" name="Picture 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44677"/>
            <a:ext cx="4826000" cy="444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6666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橢圓形圖說文字 13"/>
          <p:cNvSpPr/>
          <p:nvPr/>
        </p:nvSpPr>
        <p:spPr bwMode="auto">
          <a:xfrm>
            <a:off x="3851275" y="1153067"/>
            <a:ext cx="5184775" cy="2210307"/>
          </a:xfrm>
          <a:prstGeom prst="wedgeEllipseCallout">
            <a:avLst>
              <a:gd name="adj1" fmla="val -48148"/>
              <a:gd name="adj2" fmla="val 56758"/>
            </a:avLst>
          </a:prstGeom>
          <a:solidFill>
            <a:srgbClr val="01544C"/>
          </a:solidFill>
          <a:ln>
            <a:solidFill>
              <a:schemeClr val="accent1">
                <a:lumMod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46800" rIns="90000" bIns="46800" anchor="ctr">
            <a:spAutoFit/>
          </a:bodyPr>
          <a:lstStyle/>
          <a:p>
            <a:pPr algn="ctr" eaLnBrk="1" hangingPunct="1">
              <a:defRPr/>
            </a:pPr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歡迎您加入</a:t>
            </a:r>
            <a:endParaRPr lang="en-US" altLang="zh-TW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 eaLnBrk="1" hangingPunct="1">
              <a:defRPr/>
            </a:pPr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中信金控</a:t>
            </a:r>
            <a:r>
              <a:rPr lang="en-US" altLang="zh-TW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-</a:t>
            </a:r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台灣人壽大家庭</a:t>
            </a:r>
          </a:p>
        </p:txBody>
      </p:sp>
    </p:spTree>
    <p:extLst>
      <p:ext uri="{BB962C8B-B14F-4D97-AF65-F5344CB8AC3E}">
        <p14:creationId xmlns:p14="http://schemas.microsoft.com/office/powerpoint/2010/main" val="255860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1"/>
  <p:tag name="MULTI-LINE" val="false"/>
  <p:tag name="TEXT" val="Action Title:"/>
  <p:tag name="FILL" val="true"/>
  <p:tag name="OPTIONAL" val="false"/>
  <p:tag name="NAME" val="Title1"/>
  <p:tag name="HEIGHT" val="1"/>
  <p:tag name="INDENTED" val="false"/>
  <p:tag name="CAPTION HEIGHT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3"/>
  <p:tag name="MULTI-LINE" val="true"/>
  <p:tag name="TEXT" val="&amp;Notes and Sources:"/>
  <p:tag name="FILL" val="false"/>
  <p:tag name="OPTIONAL" val="true"/>
  <p:tag name="NAME" val="Notes"/>
  <p:tag name="HEIGHT" val="5"/>
  <p:tag name="INDENTED" val="false"/>
  <p:tag name="CAPTION HEIGHT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1"/>
  <p:tag name="MULTI-LINE" val="false"/>
  <p:tag name="TEXT" val="Action Title:"/>
  <p:tag name="FILL" val="true"/>
  <p:tag name="OPTIONAL" val="false"/>
  <p:tag name="NAME" val="Title1"/>
  <p:tag name="HEIGHT" val="1"/>
  <p:tag name="INDENTED" val="false"/>
  <p:tag name="CAPTION HEIGHT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3"/>
  <p:tag name="MULTI-LINE" val="true"/>
  <p:tag name="TEXT" val="&amp;Notes and Sources:"/>
  <p:tag name="FILL" val="false"/>
  <p:tag name="OPTIONAL" val="true"/>
  <p:tag name="NAME" val="Notes"/>
  <p:tag name="HEIGHT" val="5"/>
  <p:tag name="INDENTED" val="false"/>
  <p:tag name="CAPTION HEIGHT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1"/>
  <p:tag name="MULTI-LINE" val="false"/>
  <p:tag name="TEXT" val="Action Title:"/>
  <p:tag name="FILL" val="true"/>
  <p:tag name="OPTIONAL" val="false"/>
  <p:tag name="NAME" val="Title1"/>
  <p:tag name="HEIGHT" val="1"/>
  <p:tag name="INDENTED" val="false"/>
  <p:tag name="CAPTION HEIGHT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3"/>
  <p:tag name="MULTI-LINE" val="true"/>
  <p:tag name="TEXT" val="&amp;Notes and Sources:"/>
  <p:tag name="FILL" val="false"/>
  <p:tag name="OPTIONAL" val="true"/>
  <p:tag name="NAME" val="Notes"/>
  <p:tag name="HEIGHT" val="5"/>
  <p:tag name="INDENTED" val="false"/>
  <p:tag name="CAPTION HEIGHT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1"/>
  <p:tag name="MULTI-LINE" val="false"/>
  <p:tag name="TEXT" val="Action Title:"/>
  <p:tag name="FILL" val="true"/>
  <p:tag name="OPTIONAL" val="false"/>
  <p:tag name="NAME" val="Title1"/>
  <p:tag name="HEIGHT" val="1"/>
  <p:tag name="INDENTED" val="false"/>
  <p:tag name="CAPTION HEIGHT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3"/>
  <p:tag name="MULTI-LINE" val="true"/>
  <p:tag name="TEXT" val="&amp;Notes and Sources:"/>
  <p:tag name="FILL" val="false"/>
  <p:tag name="OPTIONAL" val="true"/>
  <p:tag name="NAME" val="Notes"/>
  <p:tag name="HEIGHT" val="5"/>
  <p:tag name="INDENTED" val="false"/>
  <p:tag name="CAPTION HEIGHT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1"/>
  <p:tag name="MULTI-LINE" val="false"/>
  <p:tag name="TEXT" val="Action Title:"/>
  <p:tag name="FILL" val="true"/>
  <p:tag name="OPTIONAL" val="false"/>
  <p:tag name="NAME" val="Title1"/>
  <p:tag name="HEIGHT" val="1"/>
  <p:tag name="INDENTED" val="false"/>
  <p:tag name="CAPTION HEIGHT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3"/>
  <p:tag name="MULTI-LINE" val="true"/>
  <p:tag name="TEXT" val="&amp;Notes and Sources:"/>
  <p:tag name="FILL" val="false"/>
  <p:tag name="OPTIONAL" val="true"/>
  <p:tag name="NAME" val="Notes"/>
  <p:tag name="HEIGHT" val="5"/>
  <p:tag name="INDENTED" val="false"/>
  <p:tag name="CAPTION HEIGHT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1"/>
  <p:tag name="MULTI-LINE" val="false"/>
  <p:tag name="TEXT" val="Action Title:"/>
  <p:tag name="FILL" val="true"/>
  <p:tag name="OPTIONAL" val="false"/>
  <p:tag name="NAME" val="Title1"/>
  <p:tag name="HEIGHT" val="1"/>
  <p:tag name="INDENTED" val="false"/>
  <p:tag name="CAPTION HEIGHT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3"/>
  <p:tag name="MULTI-LINE" val="true"/>
  <p:tag name="TEXT" val="&amp;Notes and Sources:"/>
  <p:tag name="FILL" val="false"/>
  <p:tag name="OPTIONAL" val="true"/>
  <p:tag name="NAME" val="Notes"/>
  <p:tag name="HEIGHT" val="5"/>
  <p:tag name="INDENTED" val="false"/>
  <p:tag name="CAPTION HEIGHT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1"/>
  <p:tag name="MULTI-LINE" val="false"/>
  <p:tag name="TEXT" val="Action Title:"/>
  <p:tag name="FILL" val="true"/>
  <p:tag name="OPTIONAL" val="false"/>
  <p:tag name="NAME" val="Title1"/>
  <p:tag name="HEIGHT" val="1"/>
  <p:tag name="INDENTED" val="false"/>
  <p:tag name="CAPTION HEIGHT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3"/>
  <p:tag name="MULTI-LINE" val="true"/>
  <p:tag name="TEXT" val="&amp;Notes and Sources:"/>
  <p:tag name="FILL" val="false"/>
  <p:tag name="OPTIONAL" val="true"/>
  <p:tag name="NAME" val="Notes"/>
  <p:tag name="HEIGHT" val="5"/>
  <p:tag name="INDENTED" val="false"/>
  <p:tag name="CAPTION HEIGHT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1"/>
  <p:tag name="MULTI-LINE" val="false"/>
  <p:tag name="TEXT" val="Action Title:"/>
  <p:tag name="FILL" val="true"/>
  <p:tag name="OPTIONAL" val="false"/>
  <p:tag name="NAME" val="Title1"/>
  <p:tag name="HEIGHT" val="1"/>
  <p:tag name="INDENTED" val="false"/>
  <p:tag name="CAPTION HEIGHT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3"/>
  <p:tag name="MULTI-LINE" val="true"/>
  <p:tag name="TEXT" val="&amp;Notes and Sources:"/>
  <p:tag name="FILL" val="false"/>
  <p:tag name="OPTIONAL" val="true"/>
  <p:tag name="NAME" val="Notes"/>
  <p:tag name="HEIGHT" val="5"/>
  <p:tag name="INDENTED" val="false"/>
  <p:tag name="CAPTION HEIGHT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1"/>
  <p:tag name="MULTI-LINE" val="false"/>
  <p:tag name="TEXT" val="Action Title:"/>
  <p:tag name="FILL" val="true"/>
  <p:tag name="OPTIONAL" val="false"/>
  <p:tag name="NAME" val="Title1"/>
  <p:tag name="HEIGHT" val="1"/>
  <p:tag name="INDENTED" val="false"/>
  <p:tag name="CAPTION HEIGHT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3"/>
  <p:tag name="MULTI-LINE" val="true"/>
  <p:tag name="TEXT" val="&amp;Notes and Sources:"/>
  <p:tag name="FILL" val="false"/>
  <p:tag name="OPTIONAL" val="true"/>
  <p:tag name="NAME" val="Notes"/>
  <p:tag name="HEIGHT" val="5"/>
  <p:tag name="INDENTED" val="false"/>
  <p:tag name="CAPTION HEIGHT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1"/>
  <p:tag name="MULTI-LINE" val="false"/>
  <p:tag name="TEXT" val="Action Title:"/>
  <p:tag name="FILL" val="true"/>
  <p:tag name="OPTIONAL" val="false"/>
  <p:tag name="NAME" val="Title1"/>
  <p:tag name="HEIGHT" val="1"/>
  <p:tag name="INDENTED" val="false"/>
  <p:tag name="CAPTION HEIGHT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3"/>
  <p:tag name="MULTI-LINE" val="true"/>
  <p:tag name="TEXT" val="&amp;Notes and Sources:"/>
  <p:tag name="FILL" val="false"/>
  <p:tag name="OPTIONAL" val="true"/>
  <p:tag name="NAME" val="Notes"/>
  <p:tag name="HEIGHT" val="5"/>
  <p:tag name="INDENTED" val="false"/>
  <p:tag name="CAPTION HEIGHT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1"/>
  <p:tag name="MULTI-LINE" val="false"/>
  <p:tag name="TEXT" val="Action Title:"/>
  <p:tag name="FILL" val="true"/>
  <p:tag name="OPTIONAL" val="false"/>
  <p:tag name="NAME" val="Title1"/>
  <p:tag name="HEIGHT" val="1"/>
  <p:tag name="INDENTED" val="false"/>
  <p:tag name="CAPTION HEIGHT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3"/>
  <p:tag name="MULTI-LINE" val="true"/>
  <p:tag name="TEXT" val="&amp;Notes and Sources:"/>
  <p:tag name="FILL" val="false"/>
  <p:tag name="OPTIONAL" val="true"/>
  <p:tag name="NAME" val="Notes"/>
  <p:tag name="HEIGHT" val="5"/>
  <p:tag name="INDENTED" val="false"/>
  <p:tag name="CAPTION HEIGHT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1"/>
  <p:tag name="MULTI-LINE" val="false"/>
  <p:tag name="TEXT" val="Action Title:"/>
  <p:tag name="FILL" val="true"/>
  <p:tag name="OPTIONAL" val="false"/>
  <p:tag name="NAME" val="Title1"/>
  <p:tag name="HEIGHT" val="1"/>
  <p:tag name="INDENTED" val="false"/>
  <p:tag name="CAPTION HEIGHT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3"/>
  <p:tag name="MULTI-LINE" val="true"/>
  <p:tag name="TEXT" val="&amp;Notes and Sources:"/>
  <p:tag name="FILL" val="false"/>
  <p:tag name="OPTIONAL" val="true"/>
  <p:tag name="NAME" val="Notes"/>
  <p:tag name="HEIGHT" val="5"/>
  <p:tag name="INDENTED" val="false"/>
  <p:tag name="CAPTION HEIGHT" val="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1"/>
  <p:tag name="MULTI-LINE" val="false"/>
  <p:tag name="TEXT" val="Action Title:"/>
  <p:tag name="FILL" val="true"/>
  <p:tag name="OPTIONAL" val="false"/>
  <p:tag name="NAME" val="Title1"/>
  <p:tag name="HEIGHT" val="1"/>
  <p:tag name="INDENTED" val="false"/>
  <p:tag name="CAPTION HEIGHT" val="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3"/>
  <p:tag name="MULTI-LINE" val="true"/>
  <p:tag name="TEXT" val="&amp;Notes and Sources:"/>
  <p:tag name="FILL" val="false"/>
  <p:tag name="OPTIONAL" val="true"/>
  <p:tag name="NAME" val="Notes"/>
  <p:tag name="HEIGHT" val="5"/>
  <p:tag name="INDENTED" val="false"/>
  <p:tag name="CAPTION HEIGHT" val="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1"/>
  <p:tag name="MULTI-LINE" val="false"/>
  <p:tag name="TEXT" val="Action Title:"/>
  <p:tag name="FILL" val="true"/>
  <p:tag name="OPTIONAL" val="false"/>
  <p:tag name="NAME" val="Title1"/>
  <p:tag name="HEIGHT" val="1"/>
  <p:tag name="INDENTED" val="false"/>
  <p:tag name="CAPTION HEIGHT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3"/>
  <p:tag name="MULTI-LINE" val="true"/>
  <p:tag name="TEXT" val="&amp;Notes and Sources:"/>
  <p:tag name="FILL" val="false"/>
  <p:tag name="OPTIONAL" val="true"/>
  <p:tag name="NAME" val="Notes"/>
  <p:tag name="HEIGHT" val="5"/>
  <p:tag name="INDENTED" val="false"/>
  <p:tag name="CAPTION HEIGHT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1"/>
  <p:tag name="MULTI-LINE" val="false"/>
  <p:tag name="TEXT" val="Action Title:"/>
  <p:tag name="FILL" val="true"/>
  <p:tag name="OPTIONAL" val="false"/>
  <p:tag name="NAME" val="Title1"/>
  <p:tag name="HEIGHT" val="1"/>
  <p:tag name="INDENTED" val="false"/>
  <p:tag name="CAPTION HEIGHT" val="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3"/>
  <p:tag name="MULTI-LINE" val="true"/>
  <p:tag name="TEXT" val="&amp;Notes and Sources:"/>
  <p:tag name="FILL" val="false"/>
  <p:tag name="OPTIONAL" val="true"/>
  <p:tag name="NAME" val="Notes"/>
  <p:tag name="HEIGHT" val="5"/>
  <p:tag name="INDENTED" val="false"/>
  <p:tag name="CAPTION HEIGHT" val="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1"/>
  <p:tag name="MULTI-LINE" val="false"/>
  <p:tag name="TEXT" val="Action Title:"/>
  <p:tag name="FILL" val="true"/>
  <p:tag name="OPTIONAL" val="false"/>
  <p:tag name="NAME" val="Title1"/>
  <p:tag name="HEIGHT" val="1"/>
  <p:tag name="INDENTED" val="false"/>
  <p:tag name="CAPTION HEIGHT" val="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3"/>
  <p:tag name="MULTI-LINE" val="true"/>
  <p:tag name="TEXT" val="&amp;Notes and Sources:"/>
  <p:tag name="FILL" val="false"/>
  <p:tag name="OPTIONAL" val="true"/>
  <p:tag name="NAME" val="Notes"/>
  <p:tag name="HEIGHT" val="5"/>
  <p:tag name="INDENTED" val="false"/>
  <p:tag name="CAPTION HEIGHT" val="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1"/>
  <p:tag name="MULTI-LINE" val="false"/>
  <p:tag name="TEXT" val="Action Title:"/>
  <p:tag name="FILL" val="true"/>
  <p:tag name="OPTIONAL" val="false"/>
  <p:tag name="NAME" val="Title1"/>
  <p:tag name="HEIGHT" val="1"/>
  <p:tag name="INDENTED" val="false"/>
  <p:tag name="CAPTION HEIGHT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3"/>
  <p:tag name="MULTI-LINE" val="true"/>
  <p:tag name="TEXT" val="&amp;Notes and Sources:"/>
  <p:tag name="FILL" val="false"/>
  <p:tag name="OPTIONAL" val="true"/>
  <p:tag name="NAME" val="Notes"/>
  <p:tag name="HEIGHT" val="5"/>
  <p:tag name="INDENTED" val="false"/>
  <p:tag name="CAPTION HEIGHT" val="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1"/>
  <p:tag name="MULTI-LINE" val="false"/>
  <p:tag name="TEXT" val="Action Title:"/>
  <p:tag name="FILL" val="true"/>
  <p:tag name="OPTIONAL" val="false"/>
  <p:tag name="NAME" val="Title1"/>
  <p:tag name="HEIGHT" val="1"/>
  <p:tag name="INDENTED" val="false"/>
  <p:tag name="CAPTION HEIGHT" val="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3"/>
  <p:tag name="MULTI-LINE" val="true"/>
  <p:tag name="TEXT" val="&amp;Notes and Sources:"/>
  <p:tag name="FILL" val="false"/>
  <p:tag name="OPTIONAL" val="true"/>
  <p:tag name="NAME" val="Notes"/>
  <p:tag name="HEIGHT" val="5"/>
  <p:tag name="INDENTED" val="false"/>
  <p:tag name="CAPTION HEIGHT" val="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1"/>
  <p:tag name="MULTI-LINE" val="false"/>
  <p:tag name="TEXT" val="Action Title:"/>
  <p:tag name="FILL" val="true"/>
  <p:tag name="OPTIONAL" val="false"/>
  <p:tag name="NAME" val="Title1"/>
  <p:tag name="HEIGHT" val="1"/>
  <p:tag name="INDENTED" val="false"/>
  <p:tag name="CAPTION HEIGHT" val="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3"/>
  <p:tag name="MULTI-LINE" val="true"/>
  <p:tag name="TEXT" val="&amp;Notes and Sources:"/>
  <p:tag name="FILL" val="false"/>
  <p:tag name="OPTIONAL" val="true"/>
  <p:tag name="NAME" val="Notes"/>
  <p:tag name="HEIGHT" val="5"/>
  <p:tag name="INDENTED" val="false"/>
  <p:tag name="CAPTION HEIGHT" val="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1"/>
  <p:tag name="MULTI-LINE" val="false"/>
  <p:tag name="TEXT" val="Action Title:"/>
  <p:tag name="FILL" val="true"/>
  <p:tag name="OPTIONAL" val="false"/>
  <p:tag name="NAME" val="Title1"/>
  <p:tag name="HEIGHT" val="1"/>
  <p:tag name="INDENTED" val="false"/>
  <p:tag name="CAPTION HEIGHT" val="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3"/>
  <p:tag name="MULTI-LINE" val="true"/>
  <p:tag name="TEXT" val="&amp;Notes and Sources:"/>
  <p:tag name="FILL" val="false"/>
  <p:tag name="OPTIONAL" val="true"/>
  <p:tag name="NAME" val="Notes"/>
  <p:tag name="HEIGHT" val="5"/>
  <p:tag name="INDENTED" val="false"/>
  <p:tag name="CAPTION HEIGHT" val="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1"/>
  <p:tag name="MULTI-LINE" val="false"/>
  <p:tag name="TEXT" val="Action Title:"/>
  <p:tag name="FILL" val="true"/>
  <p:tag name="OPTIONAL" val="false"/>
  <p:tag name="NAME" val="Title1"/>
  <p:tag name="HEIGHT" val="1"/>
  <p:tag name="INDENTED" val="false"/>
  <p:tag name="CAPTION HEIGHT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3"/>
  <p:tag name="MULTI-LINE" val="true"/>
  <p:tag name="TEXT" val="&amp;Notes and Sources:"/>
  <p:tag name="FILL" val="false"/>
  <p:tag name="OPTIONAL" val="true"/>
  <p:tag name="NAME" val="Notes"/>
  <p:tag name="HEIGHT" val="5"/>
  <p:tag name="INDENTED" val="false"/>
  <p:tag name="CAPTION HEIGHT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1"/>
  <p:tag name="MULTI-LINE" val="false"/>
  <p:tag name="TEXT" val="Action Title:"/>
  <p:tag name="FILL" val="true"/>
  <p:tag name="OPTIONAL" val="false"/>
  <p:tag name="NAME" val="Title1"/>
  <p:tag name="HEIGHT" val="1"/>
  <p:tag name="INDENTED" val="false"/>
  <p:tag name="CAPTION HEIGHT" val="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3"/>
  <p:tag name="MULTI-LINE" val="true"/>
  <p:tag name="TEXT" val="&amp;Notes and Sources:"/>
  <p:tag name="FILL" val="false"/>
  <p:tag name="OPTIONAL" val="true"/>
  <p:tag name="NAME" val="Notes"/>
  <p:tag name="HEIGHT" val="5"/>
  <p:tag name="INDENTED" val="false"/>
  <p:tag name="CAPTION HEIGHT" val="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1"/>
  <p:tag name="MULTI-LINE" val="false"/>
  <p:tag name="TEXT" val="Action Title:"/>
  <p:tag name="FILL" val="true"/>
  <p:tag name="OPTIONAL" val="false"/>
  <p:tag name="NAME" val="Title1"/>
  <p:tag name="HEIGHT" val="1"/>
  <p:tag name="INDENTED" val="false"/>
  <p:tag name="CAPTION HEIGHT" val="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3"/>
  <p:tag name="MULTI-LINE" val="true"/>
  <p:tag name="TEXT" val="&amp;Notes and Sources:"/>
  <p:tag name="FILL" val="false"/>
  <p:tag name="OPTIONAL" val="true"/>
  <p:tag name="NAME" val="Notes"/>
  <p:tag name="HEIGHT" val="5"/>
  <p:tag name="INDENTED" val="false"/>
  <p:tag name="CAPTION HEIGHT" val="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1"/>
  <p:tag name="MULTI-LINE" val="false"/>
  <p:tag name="TEXT" val="Action Title:"/>
  <p:tag name="FILL" val="true"/>
  <p:tag name="OPTIONAL" val="false"/>
  <p:tag name="NAME" val="Title1"/>
  <p:tag name="HEIGHT" val="1"/>
  <p:tag name="INDENTED" val="false"/>
  <p:tag name="CAPTION HEIGHT" val="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3"/>
  <p:tag name="MULTI-LINE" val="true"/>
  <p:tag name="TEXT" val="&amp;Notes and Sources:"/>
  <p:tag name="FILL" val="false"/>
  <p:tag name="OPTIONAL" val="true"/>
  <p:tag name="NAME" val="Notes"/>
  <p:tag name="HEIGHT" val="5"/>
  <p:tag name="INDENTED" val="false"/>
  <p:tag name="CAPTION HEIGHT" val="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1"/>
  <p:tag name="MULTI-LINE" val="false"/>
  <p:tag name="TEXT" val="Action Title:"/>
  <p:tag name="FILL" val="true"/>
  <p:tag name="OPTIONAL" val="false"/>
  <p:tag name="NAME" val="Title1"/>
  <p:tag name="HEIGHT" val="1"/>
  <p:tag name="INDENTED" val="false"/>
  <p:tag name="CAPTION HEIGHT" val="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3"/>
  <p:tag name="MULTI-LINE" val="true"/>
  <p:tag name="TEXT" val="&amp;Notes and Sources:"/>
  <p:tag name="FILL" val="false"/>
  <p:tag name="OPTIONAL" val="true"/>
  <p:tag name="NAME" val="Notes"/>
  <p:tag name="HEIGHT" val="5"/>
  <p:tag name="INDENTED" val="false"/>
  <p:tag name="CAPTION HEIGHT" val="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1"/>
  <p:tag name="MULTI-LINE" val="false"/>
  <p:tag name="TEXT" val="Action Title:"/>
  <p:tag name="FILL" val="true"/>
  <p:tag name="OPTIONAL" val="false"/>
  <p:tag name="NAME" val="Title1"/>
  <p:tag name="HEIGHT" val="1"/>
  <p:tag name="INDENTED" val="false"/>
  <p:tag name="CAPTION HEIGHT" val="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3"/>
  <p:tag name="MULTI-LINE" val="true"/>
  <p:tag name="TEXT" val="&amp;Notes and Sources:"/>
  <p:tag name="FILL" val="false"/>
  <p:tag name="OPTIONAL" val="true"/>
  <p:tag name="NAME" val="Notes"/>
  <p:tag name="HEIGHT" val="5"/>
  <p:tag name="INDENTED" val="false"/>
  <p:tag name="CAPTION HEIGHT" val="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1"/>
  <p:tag name="MULTI-LINE" val="false"/>
  <p:tag name="TEXT" val="Action Title:"/>
  <p:tag name="FILL" val="true"/>
  <p:tag name="OPTIONAL" val="false"/>
  <p:tag name="NAME" val="Title1"/>
  <p:tag name="HEIGHT" val="1"/>
  <p:tag name="INDENTED" val="false"/>
  <p:tag name="CAPTION HEIGHT" val="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3"/>
  <p:tag name="MULTI-LINE" val="true"/>
  <p:tag name="TEXT" val="&amp;Notes and Sources:"/>
  <p:tag name="FILL" val="false"/>
  <p:tag name="OPTIONAL" val="true"/>
  <p:tag name="NAME" val="Notes"/>
  <p:tag name="HEIGHT" val="5"/>
  <p:tag name="INDENTED" val="false"/>
  <p:tag name="CAPTION HEIGHT" val="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cK Disclaimer"/>
  <p:tag name="LLEFT" val=" 210.125"/>
  <p:tag name="LTOP" val=" 469.875"/>
  <p:tag name="THINKCELLSHAPEDONOTDELETE" val="pW_LLjbPTbkmIbDVNNEStMg"/>
  <p:tag name="RESIZE" val="Yes"/>
</p:tagLst>
</file>

<file path=ppt/theme/theme1.xml><?xml version="1.0" encoding="utf-8"?>
<a:theme xmlns:a="http://schemas.openxmlformats.org/drawingml/2006/main" name="1_White title page">
  <a:themeElements>
    <a:clrScheme name="自訂 3">
      <a:dk1>
        <a:srgbClr val="000000"/>
      </a:dk1>
      <a:lt1>
        <a:srgbClr val="DDDDDD"/>
      </a:lt1>
      <a:dk2>
        <a:srgbClr val="FFFFFF"/>
      </a:dk2>
      <a:lt2>
        <a:srgbClr val="000000"/>
      </a:lt2>
      <a:accent1>
        <a:srgbClr val="99CCFF"/>
      </a:accent1>
      <a:accent2>
        <a:srgbClr val="FFE433"/>
      </a:accent2>
      <a:accent3>
        <a:srgbClr val="EBEBEB"/>
      </a:accent3>
      <a:accent4>
        <a:srgbClr val="000000"/>
      </a:accent4>
      <a:accent5>
        <a:srgbClr val="CAE2FF"/>
      </a:accent5>
      <a:accent6>
        <a:srgbClr val="E7CF2D"/>
      </a:accent6>
      <a:hlink>
        <a:srgbClr val="000000"/>
      </a:hlink>
      <a:folHlink>
        <a:srgbClr val="000000"/>
      </a:folHlink>
    </a:clrScheme>
    <a:fontScheme name="1_White title page">
      <a:majorFont>
        <a:latin typeface="Arial Narrow"/>
        <a:ea typeface="標楷體"/>
        <a:cs typeface=""/>
      </a:majorFont>
      <a:minorFont>
        <a:latin typeface="Calibri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/>
        </a:solidFill>
        <a:ln w="12700" cap="rnd" cmpd="sng" algn="ctr">
          <a:solidFill>
            <a:srgbClr val="177B57"/>
          </a:solidFill>
          <a:prstDash val="solid"/>
          <a:round/>
          <a:headEnd type="none" w="med" len="med"/>
          <a:tailEnd type="none" w="med" len="me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4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微軟正黑體" panose="020B0604030504040204" pitchFamily="34" charset="-12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lnDef>
  </a:objectDefaults>
  <a:extraClrSchemeLst>
    <a:extraClrScheme>
      <a:clrScheme name="1_White title pag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White title page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8">
        <a:dk1>
          <a:srgbClr val="000000"/>
        </a:dk1>
        <a:lt1>
          <a:srgbClr val="B2B2B2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D5D5D5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9">
        <a:dk1>
          <a:srgbClr val="000000"/>
        </a:dk1>
        <a:lt1>
          <a:srgbClr val="DDDDDD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EBEBEB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6_White title page">
  <a:themeElements>
    <a:clrScheme name="1_White title page 9">
      <a:dk1>
        <a:srgbClr val="000000"/>
      </a:dk1>
      <a:lt1>
        <a:srgbClr val="DDDDDD"/>
      </a:lt1>
      <a:dk2>
        <a:srgbClr val="FFFFFF"/>
      </a:dk2>
      <a:lt2>
        <a:srgbClr val="000000"/>
      </a:lt2>
      <a:accent1>
        <a:srgbClr val="99CCFF"/>
      </a:accent1>
      <a:accent2>
        <a:srgbClr val="FFE433"/>
      </a:accent2>
      <a:accent3>
        <a:srgbClr val="EBEBEB"/>
      </a:accent3>
      <a:accent4>
        <a:srgbClr val="000000"/>
      </a:accent4>
      <a:accent5>
        <a:srgbClr val="CAE2FF"/>
      </a:accent5>
      <a:accent6>
        <a:srgbClr val="E7CF2D"/>
      </a:accent6>
      <a:hlink>
        <a:srgbClr val="000000"/>
      </a:hlink>
      <a:folHlink>
        <a:srgbClr val="CC0000"/>
      </a:folHlink>
    </a:clrScheme>
    <a:fontScheme name="1_White title page">
      <a:majorFont>
        <a:latin typeface="Arial Narrow"/>
        <a:ea typeface="標楷體"/>
        <a:cs typeface=""/>
      </a:majorFont>
      <a:minorFont>
        <a:latin typeface="Calibri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lnDef>
  </a:objectDefaults>
  <a:extraClrSchemeLst>
    <a:extraClrScheme>
      <a:clrScheme name="1_White title pag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White title page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8">
        <a:dk1>
          <a:srgbClr val="000000"/>
        </a:dk1>
        <a:lt1>
          <a:srgbClr val="B2B2B2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D5D5D5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9">
        <a:dk1>
          <a:srgbClr val="000000"/>
        </a:dk1>
        <a:lt1>
          <a:srgbClr val="DDDDDD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EBEBEB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White title page">
  <a:themeElements>
    <a:clrScheme name="1_White title page 9">
      <a:dk1>
        <a:srgbClr val="000000"/>
      </a:dk1>
      <a:lt1>
        <a:srgbClr val="DDDDDD"/>
      </a:lt1>
      <a:dk2>
        <a:srgbClr val="FFFFFF"/>
      </a:dk2>
      <a:lt2>
        <a:srgbClr val="000000"/>
      </a:lt2>
      <a:accent1>
        <a:srgbClr val="99CCFF"/>
      </a:accent1>
      <a:accent2>
        <a:srgbClr val="FFE433"/>
      </a:accent2>
      <a:accent3>
        <a:srgbClr val="EBEBEB"/>
      </a:accent3>
      <a:accent4>
        <a:srgbClr val="000000"/>
      </a:accent4>
      <a:accent5>
        <a:srgbClr val="CAE2FF"/>
      </a:accent5>
      <a:accent6>
        <a:srgbClr val="E7CF2D"/>
      </a:accent6>
      <a:hlink>
        <a:srgbClr val="000000"/>
      </a:hlink>
      <a:folHlink>
        <a:srgbClr val="CC0000"/>
      </a:folHlink>
    </a:clrScheme>
    <a:fontScheme name="1_White title page">
      <a:majorFont>
        <a:latin typeface="Arial Narrow"/>
        <a:ea typeface="標楷體"/>
        <a:cs typeface=""/>
      </a:majorFont>
      <a:minorFont>
        <a:latin typeface="Calibri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1_White title pag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White title page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8">
        <a:dk1>
          <a:srgbClr val="000000"/>
        </a:dk1>
        <a:lt1>
          <a:srgbClr val="B2B2B2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D5D5D5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9">
        <a:dk1>
          <a:srgbClr val="000000"/>
        </a:dk1>
        <a:lt1>
          <a:srgbClr val="DDDDDD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EBEBEB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White title page">
  <a:themeElements>
    <a:clrScheme name="1_White title page 9">
      <a:dk1>
        <a:srgbClr val="000000"/>
      </a:dk1>
      <a:lt1>
        <a:srgbClr val="DDDDDD"/>
      </a:lt1>
      <a:dk2>
        <a:srgbClr val="FFFFFF"/>
      </a:dk2>
      <a:lt2>
        <a:srgbClr val="000000"/>
      </a:lt2>
      <a:accent1>
        <a:srgbClr val="99CCFF"/>
      </a:accent1>
      <a:accent2>
        <a:srgbClr val="FFE433"/>
      </a:accent2>
      <a:accent3>
        <a:srgbClr val="EBEBEB"/>
      </a:accent3>
      <a:accent4>
        <a:srgbClr val="000000"/>
      </a:accent4>
      <a:accent5>
        <a:srgbClr val="CAE2FF"/>
      </a:accent5>
      <a:accent6>
        <a:srgbClr val="E7CF2D"/>
      </a:accent6>
      <a:hlink>
        <a:srgbClr val="000000"/>
      </a:hlink>
      <a:folHlink>
        <a:srgbClr val="CC0000"/>
      </a:folHlink>
    </a:clrScheme>
    <a:fontScheme name="1_White title page">
      <a:majorFont>
        <a:latin typeface="Arial Narrow"/>
        <a:ea typeface="標楷體"/>
        <a:cs typeface=""/>
      </a:majorFont>
      <a:minorFont>
        <a:latin typeface="Calibri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1_White title pag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White title page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8">
        <a:dk1>
          <a:srgbClr val="000000"/>
        </a:dk1>
        <a:lt1>
          <a:srgbClr val="B2B2B2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D5D5D5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9">
        <a:dk1>
          <a:srgbClr val="000000"/>
        </a:dk1>
        <a:lt1>
          <a:srgbClr val="DDDDDD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EBEBEB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White title page">
  <a:themeElements>
    <a:clrScheme name="1_White title page 9">
      <a:dk1>
        <a:srgbClr val="000000"/>
      </a:dk1>
      <a:lt1>
        <a:srgbClr val="DDDDDD"/>
      </a:lt1>
      <a:dk2>
        <a:srgbClr val="FFFFFF"/>
      </a:dk2>
      <a:lt2>
        <a:srgbClr val="000000"/>
      </a:lt2>
      <a:accent1>
        <a:srgbClr val="99CCFF"/>
      </a:accent1>
      <a:accent2>
        <a:srgbClr val="FFE433"/>
      </a:accent2>
      <a:accent3>
        <a:srgbClr val="EBEBEB"/>
      </a:accent3>
      <a:accent4>
        <a:srgbClr val="000000"/>
      </a:accent4>
      <a:accent5>
        <a:srgbClr val="CAE2FF"/>
      </a:accent5>
      <a:accent6>
        <a:srgbClr val="E7CF2D"/>
      </a:accent6>
      <a:hlink>
        <a:srgbClr val="000000"/>
      </a:hlink>
      <a:folHlink>
        <a:srgbClr val="CC0000"/>
      </a:folHlink>
    </a:clrScheme>
    <a:fontScheme name="1_White title page">
      <a:majorFont>
        <a:latin typeface="Arial Narrow"/>
        <a:ea typeface="標楷體"/>
        <a:cs typeface=""/>
      </a:majorFont>
      <a:minorFont>
        <a:latin typeface="Calibri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lnDef>
  </a:objectDefaults>
  <a:extraClrSchemeLst>
    <a:extraClrScheme>
      <a:clrScheme name="1_White title pag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White title page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8">
        <a:dk1>
          <a:srgbClr val="000000"/>
        </a:dk1>
        <a:lt1>
          <a:srgbClr val="B2B2B2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D5D5D5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9">
        <a:dk1>
          <a:srgbClr val="000000"/>
        </a:dk1>
        <a:lt1>
          <a:srgbClr val="DDDDDD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EBEBEB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White title page">
  <a:themeElements>
    <a:clrScheme name="1_White title page 9">
      <a:dk1>
        <a:srgbClr val="000000"/>
      </a:dk1>
      <a:lt1>
        <a:srgbClr val="DDDDDD"/>
      </a:lt1>
      <a:dk2>
        <a:srgbClr val="FFFFFF"/>
      </a:dk2>
      <a:lt2>
        <a:srgbClr val="000000"/>
      </a:lt2>
      <a:accent1>
        <a:srgbClr val="99CCFF"/>
      </a:accent1>
      <a:accent2>
        <a:srgbClr val="FFE433"/>
      </a:accent2>
      <a:accent3>
        <a:srgbClr val="EBEBEB"/>
      </a:accent3>
      <a:accent4>
        <a:srgbClr val="000000"/>
      </a:accent4>
      <a:accent5>
        <a:srgbClr val="CAE2FF"/>
      </a:accent5>
      <a:accent6>
        <a:srgbClr val="E7CF2D"/>
      </a:accent6>
      <a:hlink>
        <a:srgbClr val="000000"/>
      </a:hlink>
      <a:folHlink>
        <a:srgbClr val="CC0000"/>
      </a:folHlink>
    </a:clrScheme>
    <a:fontScheme name="1_White title page">
      <a:majorFont>
        <a:latin typeface="Arial Narrow"/>
        <a:ea typeface="標楷體"/>
        <a:cs typeface=""/>
      </a:majorFont>
      <a:minorFont>
        <a:latin typeface="Calibri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lnDef>
  </a:objectDefaults>
  <a:extraClrSchemeLst>
    <a:extraClrScheme>
      <a:clrScheme name="1_White title pag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White title page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8">
        <a:dk1>
          <a:srgbClr val="000000"/>
        </a:dk1>
        <a:lt1>
          <a:srgbClr val="B2B2B2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D5D5D5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9">
        <a:dk1>
          <a:srgbClr val="000000"/>
        </a:dk1>
        <a:lt1>
          <a:srgbClr val="DDDDDD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EBEBEB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7_White title page">
  <a:themeElements>
    <a:clrScheme name="1_White title page 9">
      <a:dk1>
        <a:srgbClr val="000000"/>
      </a:dk1>
      <a:lt1>
        <a:srgbClr val="DDDDDD"/>
      </a:lt1>
      <a:dk2>
        <a:srgbClr val="FFFFFF"/>
      </a:dk2>
      <a:lt2>
        <a:srgbClr val="000000"/>
      </a:lt2>
      <a:accent1>
        <a:srgbClr val="99CCFF"/>
      </a:accent1>
      <a:accent2>
        <a:srgbClr val="FFE433"/>
      </a:accent2>
      <a:accent3>
        <a:srgbClr val="EBEBEB"/>
      </a:accent3>
      <a:accent4>
        <a:srgbClr val="000000"/>
      </a:accent4>
      <a:accent5>
        <a:srgbClr val="CAE2FF"/>
      </a:accent5>
      <a:accent6>
        <a:srgbClr val="E7CF2D"/>
      </a:accent6>
      <a:hlink>
        <a:srgbClr val="000000"/>
      </a:hlink>
      <a:folHlink>
        <a:srgbClr val="CC0000"/>
      </a:folHlink>
    </a:clrScheme>
    <a:fontScheme name="1_White title page">
      <a:majorFont>
        <a:latin typeface="Arial Narrow"/>
        <a:ea typeface="標楷體"/>
        <a:cs typeface=""/>
      </a:majorFont>
      <a:minorFont>
        <a:latin typeface="Calibri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lnDef>
  </a:objectDefaults>
  <a:extraClrSchemeLst>
    <a:extraClrScheme>
      <a:clrScheme name="1_White title pag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White title page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8">
        <a:dk1>
          <a:srgbClr val="000000"/>
        </a:dk1>
        <a:lt1>
          <a:srgbClr val="B2B2B2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D5D5D5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9">
        <a:dk1>
          <a:srgbClr val="000000"/>
        </a:dk1>
        <a:lt1>
          <a:srgbClr val="DDDDDD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EBEBEB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5_White title page">
  <a:themeElements>
    <a:clrScheme name="1_White title page 9">
      <a:dk1>
        <a:srgbClr val="000000"/>
      </a:dk1>
      <a:lt1>
        <a:srgbClr val="DDDDDD"/>
      </a:lt1>
      <a:dk2>
        <a:srgbClr val="FFFFFF"/>
      </a:dk2>
      <a:lt2>
        <a:srgbClr val="000000"/>
      </a:lt2>
      <a:accent1>
        <a:srgbClr val="99CCFF"/>
      </a:accent1>
      <a:accent2>
        <a:srgbClr val="FFE433"/>
      </a:accent2>
      <a:accent3>
        <a:srgbClr val="EBEBEB"/>
      </a:accent3>
      <a:accent4>
        <a:srgbClr val="000000"/>
      </a:accent4>
      <a:accent5>
        <a:srgbClr val="CAE2FF"/>
      </a:accent5>
      <a:accent6>
        <a:srgbClr val="E7CF2D"/>
      </a:accent6>
      <a:hlink>
        <a:srgbClr val="000000"/>
      </a:hlink>
      <a:folHlink>
        <a:srgbClr val="CC0000"/>
      </a:folHlink>
    </a:clrScheme>
    <a:fontScheme name="1_White title page">
      <a:majorFont>
        <a:latin typeface="Arial Narrow"/>
        <a:ea typeface="標楷體"/>
        <a:cs typeface=""/>
      </a:majorFont>
      <a:minorFont>
        <a:latin typeface="Calibri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lnDef>
  </a:objectDefaults>
  <a:extraClrSchemeLst>
    <a:extraClrScheme>
      <a:clrScheme name="1_White title pag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White title page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8">
        <a:dk1>
          <a:srgbClr val="000000"/>
        </a:dk1>
        <a:lt1>
          <a:srgbClr val="B2B2B2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D5D5D5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9">
        <a:dk1>
          <a:srgbClr val="000000"/>
        </a:dk1>
        <a:lt1>
          <a:srgbClr val="DDDDDD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EBEBEB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7_White title page">
  <a:themeElements>
    <a:clrScheme name="1_White title page 9">
      <a:dk1>
        <a:srgbClr val="000000"/>
      </a:dk1>
      <a:lt1>
        <a:srgbClr val="DDDDDD"/>
      </a:lt1>
      <a:dk2>
        <a:srgbClr val="FFFFFF"/>
      </a:dk2>
      <a:lt2>
        <a:srgbClr val="000000"/>
      </a:lt2>
      <a:accent1>
        <a:srgbClr val="99CCFF"/>
      </a:accent1>
      <a:accent2>
        <a:srgbClr val="FFE433"/>
      </a:accent2>
      <a:accent3>
        <a:srgbClr val="EBEBEB"/>
      </a:accent3>
      <a:accent4>
        <a:srgbClr val="000000"/>
      </a:accent4>
      <a:accent5>
        <a:srgbClr val="CAE2FF"/>
      </a:accent5>
      <a:accent6>
        <a:srgbClr val="E7CF2D"/>
      </a:accent6>
      <a:hlink>
        <a:srgbClr val="000000"/>
      </a:hlink>
      <a:folHlink>
        <a:srgbClr val="CC0000"/>
      </a:folHlink>
    </a:clrScheme>
    <a:fontScheme name="1_White title page">
      <a:majorFont>
        <a:latin typeface="Arial Narrow"/>
        <a:ea typeface="標楷體"/>
        <a:cs typeface=""/>
      </a:majorFont>
      <a:minorFont>
        <a:latin typeface="Calibri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lnDef>
  </a:objectDefaults>
  <a:extraClrSchemeLst>
    <a:extraClrScheme>
      <a:clrScheme name="1_White title pag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White title page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8">
        <a:dk1>
          <a:srgbClr val="000000"/>
        </a:dk1>
        <a:lt1>
          <a:srgbClr val="B2B2B2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D5D5D5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9">
        <a:dk1>
          <a:srgbClr val="000000"/>
        </a:dk1>
        <a:lt1>
          <a:srgbClr val="DDDDDD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EBEBEB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8_White title page">
  <a:themeElements>
    <a:clrScheme name="1_White title page 9">
      <a:dk1>
        <a:srgbClr val="000000"/>
      </a:dk1>
      <a:lt1>
        <a:srgbClr val="DDDDDD"/>
      </a:lt1>
      <a:dk2>
        <a:srgbClr val="FFFFFF"/>
      </a:dk2>
      <a:lt2>
        <a:srgbClr val="000000"/>
      </a:lt2>
      <a:accent1>
        <a:srgbClr val="99CCFF"/>
      </a:accent1>
      <a:accent2>
        <a:srgbClr val="FFE433"/>
      </a:accent2>
      <a:accent3>
        <a:srgbClr val="EBEBEB"/>
      </a:accent3>
      <a:accent4>
        <a:srgbClr val="000000"/>
      </a:accent4>
      <a:accent5>
        <a:srgbClr val="CAE2FF"/>
      </a:accent5>
      <a:accent6>
        <a:srgbClr val="E7CF2D"/>
      </a:accent6>
      <a:hlink>
        <a:srgbClr val="000000"/>
      </a:hlink>
      <a:folHlink>
        <a:srgbClr val="CC0000"/>
      </a:folHlink>
    </a:clrScheme>
    <a:fontScheme name="1_White title page">
      <a:majorFont>
        <a:latin typeface="Arial Narrow"/>
        <a:ea typeface="標楷體"/>
        <a:cs typeface=""/>
      </a:majorFont>
      <a:minorFont>
        <a:latin typeface="Calibri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lnDef>
  </a:objectDefaults>
  <a:extraClrSchemeLst>
    <a:extraClrScheme>
      <a:clrScheme name="1_White title pag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White title page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8">
        <a:dk1>
          <a:srgbClr val="000000"/>
        </a:dk1>
        <a:lt1>
          <a:srgbClr val="B2B2B2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D5D5D5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9">
        <a:dk1>
          <a:srgbClr val="000000"/>
        </a:dk1>
        <a:lt1>
          <a:srgbClr val="DDDDDD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EBEBEB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6_White title page">
  <a:themeElements>
    <a:clrScheme name="1_White title page 9">
      <a:dk1>
        <a:srgbClr val="000000"/>
      </a:dk1>
      <a:lt1>
        <a:srgbClr val="DDDDDD"/>
      </a:lt1>
      <a:dk2>
        <a:srgbClr val="FFFFFF"/>
      </a:dk2>
      <a:lt2>
        <a:srgbClr val="000000"/>
      </a:lt2>
      <a:accent1>
        <a:srgbClr val="99CCFF"/>
      </a:accent1>
      <a:accent2>
        <a:srgbClr val="FFE433"/>
      </a:accent2>
      <a:accent3>
        <a:srgbClr val="EBEBEB"/>
      </a:accent3>
      <a:accent4>
        <a:srgbClr val="000000"/>
      </a:accent4>
      <a:accent5>
        <a:srgbClr val="CAE2FF"/>
      </a:accent5>
      <a:accent6>
        <a:srgbClr val="E7CF2D"/>
      </a:accent6>
      <a:hlink>
        <a:srgbClr val="000000"/>
      </a:hlink>
      <a:folHlink>
        <a:srgbClr val="CC0000"/>
      </a:folHlink>
    </a:clrScheme>
    <a:fontScheme name="1_White title page">
      <a:majorFont>
        <a:latin typeface="Arial Narrow"/>
        <a:ea typeface="標楷體"/>
        <a:cs typeface=""/>
      </a:majorFont>
      <a:minorFont>
        <a:latin typeface="Calibri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lnDef>
  </a:objectDefaults>
  <a:extraClrSchemeLst>
    <a:extraClrScheme>
      <a:clrScheme name="1_White title pag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White title page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8">
        <a:dk1>
          <a:srgbClr val="000000"/>
        </a:dk1>
        <a:lt1>
          <a:srgbClr val="B2B2B2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D5D5D5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9">
        <a:dk1>
          <a:srgbClr val="000000"/>
        </a:dk1>
        <a:lt1>
          <a:srgbClr val="DDDDDD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EBEBEB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9_White title page">
  <a:themeElements>
    <a:clrScheme name="自訂 2">
      <a:dk1>
        <a:srgbClr val="000000"/>
      </a:dk1>
      <a:lt1>
        <a:srgbClr val="DDDDDD"/>
      </a:lt1>
      <a:dk2>
        <a:srgbClr val="FFFFFF"/>
      </a:dk2>
      <a:lt2>
        <a:srgbClr val="000000"/>
      </a:lt2>
      <a:accent1>
        <a:srgbClr val="99CCFF"/>
      </a:accent1>
      <a:accent2>
        <a:srgbClr val="FFE433"/>
      </a:accent2>
      <a:accent3>
        <a:srgbClr val="EBEBEB"/>
      </a:accent3>
      <a:accent4>
        <a:srgbClr val="000000"/>
      </a:accent4>
      <a:accent5>
        <a:srgbClr val="CAE2FF"/>
      </a:accent5>
      <a:accent6>
        <a:srgbClr val="E7CF2D"/>
      </a:accent6>
      <a:hlink>
        <a:srgbClr val="000000"/>
      </a:hlink>
      <a:folHlink>
        <a:srgbClr val="000000"/>
      </a:folHlink>
    </a:clrScheme>
    <a:fontScheme name="1_White title page">
      <a:majorFont>
        <a:latin typeface="Arial Narrow"/>
        <a:ea typeface="標楷體"/>
        <a:cs typeface=""/>
      </a:majorFont>
      <a:minorFont>
        <a:latin typeface="Calibri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lnDef>
  </a:objectDefaults>
  <a:extraClrSchemeLst>
    <a:extraClrScheme>
      <a:clrScheme name="1_White title pag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White title page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8">
        <a:dk1>
          <a:srgbClr val="000000"/>
        </a:dk1>
        <a:lt1>
          <a:srgbClr val="B2B2B2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D5D5D5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9">
        <a:dk1>
          <a:srgbClr val="000000"/>
        </a:dk1>
        <a:lt1>
          <a:srgbClr val="DDDDDD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EBEBEB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20_White title page">
  <a:themeElements>
    <a:clrScheme name="自訂 2">
      <a:dk1>
        <a:srgbClr val="000000"/>
      </a:dk1>
      <a:lt1>
        <a:srgbClr val="DDDDDD"/>
      </a:lt1>
      <a:dk2>
        <a:srgbClr val="FFFFFF"/>
      </a:dk2>
      <a:lt2>
        <a:srgbClr val="000000"/>
      </a:lt2>
      <a:accent1>
        <a:srgbClr val="99CCFF"/>
      </a:accent1>
      <a:accent2>
        <a:srgbClr val="FFE433"/>
      </a:accent2>
      <a:accent3>
        <a:srgbClr val="EBEBEB"/>
      </a:accent3>
      <a:accent4>
        <a:srgbClr val="000000"/>
      </a:accent4>
      <a:accent5>
        <a:srgbClr val="CAE2FF"/>
      </a:accent5>
      <a:accent6>
        <a:srgbClr val="E7CF2D"/>
      </a:accent6>
      <a:hlink>
        <a:srgbClr val="000000"/>
      </a:hlink>
      <a:folHlink>
        <a:srgbClr val="000000"/>
      </a:folHlink>
    </a:clrScheme>
    <a:fontScheme name="1_White title page">
      <a:majorFont>
        <a:latin typeface="Arial Narrow"/>
        <a:ea typeface="標楷體"/>
        <a:cs typeface=""/>
      </a:majorFont>
      <a:minorFont>
        <a:latin typeface="Calibri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lnDef>
  </a:objectDefaults>
  <a:extraClrSchemeLst>
    <a:extraClrScheme>
      <a:clrScheme name="1_White title pag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White title page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8">
        <a:dk1>
          <a:srgbClr val="000000"/>
        </a:dk1>
        <a:lt1>
          <a:srgbClr val="B2B2B2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D5D5D5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9">
        <a:dk1>
          <a:srgbClr val="000000"/>
        </a:dk1>
        <a:lt1>
          <a:srgbClr val="DDDDDD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EBEBEB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21_White title page">
  <a:themeElements>
    <a:clrScheme name="自訂 2">
      <a:dk1>
        <a:srgbClr val="000000"/>
      </a:dk1>
      <a:lt1>
        <a:srgbClr val="DDDDDD"/>
      </a:lt1>
      <a:dk2>
        <a:srgbClr val="FFFFFF"/>
      </a:dk2>
      <a:lt2>
        <a:srgbClr val="000000"/>
      </a:lt2>
      <a:accent1>
        <a:srgbClr val="99CCFF"/>
      </a:accent1>
      <a:accent2>
        <a:srgbClr val="FFE433"/>
      </a:accent2>
      <a:accent3>
        <a:srgbClr val="EBEBEB"/>
      </a:accent3>
      <a:accent4>
        <a:srgbClr val="000000"/>
      </a:accent4>
      <a:accent5>
        <a:srgbClr val="CAE2FF"/>
      </a:accent5>
      <a:accent6>
        <a:srgbClr val="E7CF2D"/>
      </a:accent6>
      <a:hlink>
        <a:srgbClr val="000000"/>
      </a:hlink>
      <a:folHlink>
        <a:srgbClr val="000000"/>
      </a:folHlink>
    </a:clrScheme>
    <a:fontScheme name="1_White title page">
      <a:majorFont>
        <a:latin typeface="Arial Narrow"/>
        <a:ea typeface="標楷體"/>
        <a:cs typeface=""/>
      </a:majorFont>
      <a:minorFont>
        <a:latin typeface="Calibri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lnDef>
  </a:objectDefaults>
  <a:extraClrSchemeLst>
    <a:extraClrScheme>
      <a:clrScheme name="1_White title pag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White title page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8">
        <a:dk1>
          <a:srgbClr val="000000"/>
        </a:dk1>
        <a:lt1>
          <a:srgbClr val="B2B2B2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D5D5D5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9">
        <a:dk1>
          <a:srgbClr val="000000"/>
        </a:dk1>
        <a:lt1>
          <a:srgbClr val="DDDDDD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EBEBEB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9_White title page">
  <a:themeElements>
    <a:clrScheme name="自訂 3">
      <a:dk1>
        <a:srgbClr val="000000"/>
      </a:dk1>
      <a:lt1>
        <a:srgbClr val="DDDDDD"/>
      </a:lt1>
      <a:dk2>
        <a:srgbClr val="FFFFFF"/>
      </a:dk2>
      <a:lt2>
        <a:srgbClr val="000000"/>
      </a:lt2>
      <a:accent1>
        <a:srgbClr val="99CCFF"/>
      </a:accent1>
      <a:accent2>
        <a:srgbClr val="FFE433"/>
      </a:accent2>
      <a:accent3>
        <a:srgbClr val="EBEBEB"/>
      </a:accent3>
      <a:accent4>
        <a:srgbClr val="000000"/>
      </a:accent4>
      <a:accent5>
        <a:srgbClr val="CAE2FF"/>
      </a:accent5>
      <a:accent6>
        <a:srgbClr val="E7CF2D"/>
      </a:accent6>
      <a:hlink>
        <a:srgbClr val="000000"/>
      </a:hlink>
      <a:folHlink>
        <a:srgbClr val="000000"/>
      </a:folHlink>
    </a:clrScheme>
    <a:fontScheme name="1_White title page">
      <a:majorFont>
        <a:latin typeface="Arial Narrow"/>
        <a:ea typeface="標楷體"/>
        <a:cs typeface=""/>
      </a:majorFont>
      <a:minorFont>
        <a:latin typeface="Calibri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lnDef>
  </a:objectDefaults>
  <a:extraClrSchemeLst>
    <a:extraClrScheme>
      <a:clrScheme name="1_White title pag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White title page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8">
        <a:dk1>
          <a:srgbClr val="000000"/>
        </a:dk1>
        <a:lt1>
          <a:srgbClr val="B2B2B2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D5D5D5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9">
        <a:dk1>
          <a:srgbClr val="000000"/>
        </a:dk1>
        <a:lt1>
          <a:srgbClr val="DDDDDD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EBEBEB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22_White title page">
  <a:themeElements>
    <a:clrScheme name="自訂 2">
      <a:dk1>
        <a:srgbClr val="000000"/>
      </a:dk1>
      <a:lt1>
        <a:srgbClr val="DDDDDD"/>
      </a:lt1>
      <a:dk2>
        <a:srgbClr val="FFFFFF"/>
      </a:dk2>
      <a:lt2>
        <a:srgbClr val="000000"/>
      </a:lt2>
      <a:accent1>
        <a:srgbClr val="99CCFF"/>
      </a:accent1>
      <a:accent2>
        <a:srgbClr val="FFE433"/>
      </a:accent2>
      <a:accent3>
        <a:srgbClr val="EBEBEB"/>
      </a:accent3>
      <a:accent4>
        <a:srgbClr val="000000"/>
      </a:accent4>
      <a:accent5>
        <a:srgbClr val="CAE2FF"/>
      </a:accent5>
      <a:accent6>
        <a:srgbClr val="E7CF2D"/>
      </a:accent6>
      <a:hlink>
        <a:srgbClr val="000000"/>
      </a:hlink>
      <a:folHlink>
        <a:srgbClr val="000000"/>
      </a:folHlink>
    </a:clrScheme>
    <a:fontScheme name="1_White title page">
      <a:majorFont>
        <a:latin typeface="Arial Narrow"/>
        <a:ea typeface="標楷體"/>
        <a:cs typeface=""/>
      </a:majorFont>
      <a:minorFont>
        <a:latin typeface="Calibri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lnDef>
  </a:objectDefaults>
  <a:extraClrSchemeLst>
    <a:extraClrScheme>
      <a:clrScheme name="1_White title pag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White title page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8">
        <a:dk1>
          <a:srgbClr val="000000"/>
        </a:dk1>
        <a:lt1>
          <a:srgbClr val="B2B2B2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D5D5D5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9">
        <a:dk1>
          <a:srgbClr val="000000"/>
        </a:dk1>
        <a:lt1>
          <a:srgbClr val="DDDDDD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EBEBEB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0_White title page">
  <a:themeElements>
    <a:clrScheme name="1_White title page 9">
      <a:dk1>
        <a:srgbClr val="000000"/>
      </a:dk1>
      <a:lt1>
        <a:srgbClr val="DDDDDD"/>
      </a:lt1>
      <a:dk2>
        <a:srgbClr val="FFFFFF"/>
      </a:dk2>
      <a:lt2>
        <a:srgbClr val="000000"/>
      </a:lt2>
      <a:accent1>
        <a:srgbClr val="99CCFF"/>
      </a:accent1>
      <a:accent2>
        <a:srgbClr val="FFE433"/>
      </a:accent2>
      <a:accent3>
        <a:srgbClr val="EBEBEB"/>
      </a:accent3>
      <a:accent4>
        <a:srgbClr val="000000"/>
      </a:accent4>
      <a:accent5>
        <a:srgbClr val="CAE2FF"/>
      </a:accent5>
      <a:accent6>
        <a:srgbClr val="E7CF2D"/>
      </a:accent6>
      <a:hlink>
        <a:srgbClr val="000000"/>
      </a:hlink>
      <a:folHlink>
        <a:srgbClr val="CC0000"/>
      </a:folHlink>
    </a:clrScheme>
    <a:fontScheme name="1_White title page">
      <a:majorFont>
        <a:latin typeface="Arial Narrow"/>
        <a:ea typeface="標楷體"/>
        <a:cs typeface=""/>
      </a:majorFont>
      <a:minorFont>
        <a:latin typeface="Calibri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lnDef>
  </a:objectDefaults>
  <a:extraClrSchemeLst>
    <a:extraClrScheme>
      <a:clrScheme name="1_White title pag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White title page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8">
        <a:dk1>
          <a:srgbClr val="000000"/>
        </a:dk1>
        <a:lt1>
          <a:srgbClr val="B2B2B2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D5D5D5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9">
        <a:dk1>
          <a:srgbClr val="000000"/>
        </a:dk1>
        <a:lt1>
          <a:srgbClr val="DDDDDD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EBEBEB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23_White title page">
  <a:themeElements>
    <a:clrScheme name="自訂 2">
      <a:dk1>
        <a:srgbClr val="000000"/>
      </a:dk1>
      <a:lt1>
        <a:srgbClr val="DDDDDD"/>
      </a:lt1>
      <a:dk2>
        <a:srgbClr val="FFFFFF"/>
      </a:dk2>
      <a:lt2>
        <a:srgbClr val="000000"/>
      </a:lt2>
      <a:accent1>
        <a:srgbClr val="99CCFF"/>
      </a:accent1>
      <a:accent2>
        <a:srgbClr val="FFE433"/>
      </a:accent2>
      <a:accent3>
        <a:srgbClr val="EBEBEB"/>
      </a:accent3>
      <a:accent4>
        <a:srgbClr val="000000"/>
      </a:accent4>
      <a:accent5>
        <a:srgbClr val="CAE2FF"/>
      </a:accent5>
      <a:accent6>
        <a:srgbClr val="E7CF2D"/>
      </a:accent6>
      <a:hlink>
        <a:srgbClr val="000000"/>
      </a:hlink>
      <a:folHlink>
        <a:srgbClr val="000000"/>
      </a:folHlink>
    </a:clrScheme>
    <a:fontScheme name="1_White title page">
      <a:majorFont>
        <a:latin typeface="Arial Narrow"/>
        <a:ea typeface="標楷體"/>
        <a:cs typeface=""/>
      </a:majorFont>
      <a:minorFont>
        <a:latin typeface="Calibri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lnDef>
  </a:objectDefaults>
  <a:extraClrSchemeLst>
    <a:extraClrScheme>
      <a:clrScheme name="1_White title pag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White title page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8">
        <a:dk1>
          <a:srgbClr val="000000"/>
        </a:dk1>
        <a:lt1>
          <a:srgbClr val="B2B2B2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D5D5D5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9">
        <a:dk1>
          <a:srgbClr val="000000"/>
        </a:dk1>
        <a:lt1>
          <a:srgbClr val="DDDDDD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EBEBEB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1_White title page">
  <a:themeElements>
    <a:clrScheme name="自訂 3">
      <a:dk1>
        <a:srgbClr val="000000"/>
      </a:dk1>
      <a:lt1>
        <a:srgbClr val="DDDDDD"/>
      </a:lt1>
      <a:dk2>
        <a:srgbClr val="FFFFFF"/>
      </a:dk2>
      <a:lt2>
        <a:srgbClr val="000000"/>
      </a:lt2>
      <a:accent1>
        <a:srgbClr val="99CCFF"/>
      </a:accent1>
      <a:accent2>
        <a:srgbClr val="FFE433"/>
      </a:accent2>
      <a:accent3>
        <a:srgbClr val="EBEBEB"/>
      </a:accent3>
      <a:accent4>
        <a:srgbClr val="000000"/>
      </a:accent4>
      <a:accent5>
        <a:srgbClr val="CAE2FF"/>
      </a:accent5>
      <a:accent6>
        <a:srgbClr val="E7CF2D"/>
      </a:accent6>
      <a:hlink>
        <a:srgbClr val="000000"/>
      </a:hlink>
      <a:folHlink>
        <a:srgbClr val="000000"/>
      </a:folHlink>
    </a:clrScheme>
    <a:fontScheme name="1_White title page">
      <a:majorFont>
        <a:latin typeface="Arial Narrow"/>
        <a:ea typeface="標楷體"/>
        <a:cs typeface=""/>
      </a:majorFont>
      <a:minorFont>
        <a:latin typeface="Calibri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lnDef>
  </a:objectDefaults>
  <a:extraClrSchemeLst>
    <a:extraClrScheme>
      <a:clrScheme name="1_White title pag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White title page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8">
        <a:dk1>
          <a:srgbClr val="000000"/>
        </a:dk1>
        <a:lt1>
          <a:srgbClr val="B2B2B2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D5D5D5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9">
        <a:dk1>
          <a:srgbClr val="000000"/>
        </a:dk1>
        <a:lt1>
          <a:srgbClr val="DDDDDD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EBEBEB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12_White title page">
  <a:themeElements>
    <a:clrScheme name="1_White title page 9">
      <a:dk1>
        <a:srgbClr val="000000"/>
      </a:dk1>
      <a:lt1>
        <a:srgbClr val="DDDDDD"/>
      </a:lt1>
      <a:dk2>
        <a:srgbClr val="FFFFFF"/>
      </a:dk2>
      <a:lt2>
        <a:srgbClr val="000000"/>
      </a:lt2>
      <a:accent1>
        <a:srgbClr val="99CCFF"/>
      </a:accent1>
      <a:accent2>
        <a:srgbClr val="FFE433"/>
      </a:accent2>
      <a:accent3>
        <a:srgbClr val="EBEBEB"/>
      </a:accent3>
      <a:accent4>
        <a:srgbClr val="000000"/>
      </a:accent4>
      <a:accent5>
        <a:srgbClr val="CAE2FF"/>
      </a:accent5>
      <a:accent6>
        <a:srgbClr val="E7CF2D"/>
      </a:accent6>
      <a:hlink>
        <a:srgbClr val="000000"/>
      </a:hlink>
      <a:folHlink>
        <a:srgbClr val="CC0000"/>
      </a:folHlink>
    </a:clrScheme>
    <a:fontScheme name="1_White title page">
      <a:majorFont>
        <a:latin typeface="Arial Narrow"/>
        <a:ea typeface="標楷體"/>
        <a:cs typeface=""/>
      </a:majorFont>
      <a:minorFont>
        <a:latin typeface="Calibri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lnDef>
  </a:objectDefaults>
  <a:extraClrSchemeLst>
    <a:extraClrScheme>
      <a:clrScheme name="1_White title pag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White title page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8">
        <a:dk1>
          <a:srgbClr val="000000"/>
        </a:dk1>
        <a:lt1>
          <a:srgbClr val="B2B2B2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D5D5D5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9">
        <a:dk1>
          <a:srgbClr val="000000"/>
        </a:dk1>
        <a:lt1>
          <a:srgbClr val="DDDDDD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EBEBEB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佈景主題2">
  <a:themeElements>
    <a:clrScheme name="1_White title page 9">
      <a:dk1>
        <a:srgbClr val="000000"/>
      </a:dk1>
      <a:lt1>
        <a:srgbClr val="DDDDDD"/>
      </a:lt1>
      <a:dk2>
        <a:srgbClr val="FFFFFF"/>
      </a:dk2>
      <a:lt2>
        <a:srgbClr val="000000"/>
      </a:lt2>
      <a:accent1>
        <a:srgbClr val="99CCFF"/>
      </a:accent1>
      <a:accent2>
        <a:srgbClr val="FFE433"/>
      </a:accent2>
      <a:accent3>
        <a:srgbClr val="EBEBEB"/>
      </a:accent3>
      <a:accent4>
        <a:srgbClr val="000000"/>
      </a:accent4>
      <a:accent5>
        <a:srgbClr val="CAE2FF"/>
      </a:accent5>
      <a:accent6>
        <a:srgbClr val="E7CF2D"/>
      </a:accent6>
      <a:hlink>
        <a:srgbClr val="000000"/>
      </a:hlink>
      <a:folHlink>
        <a:srgbClr val="CC0000"/>
      </a:folHlink>
    </a:clrScheme>
    <a:fontScheme name="1_White title page">
      <a:majorFont>
        <a:latin typeface="Arial Narrow"/>
        <a:ea typeface="標楷體"/>
        <a:cs typeface=""/>
      </a:majorFont>
      <a:minorFont>
        <a:latin typeface="Calibri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lnDef>
  </a:objectDefaults>
  <a:extraClrSchemeLst>
    <a:extraClrScheme>
      <a:clrScheme name="1_White title pag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White title page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8">
        <a:dk1>
          <a:srgbClr val="000000"/>
        </a:dk1>
        <a:lt1>
          <a:srgbClr val="B2B2B2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D5D5D5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9">
        <a:dk1>
          <a:srgbClr val="000000"/>
        </a:dk1>
        <a:lt1>
          <a:srgbClr val="DDDDDD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EBEBEB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1_佈景主題2">
  <a:themeElements>
    <a:clrScheme name="1_White title page 9">
      <a:dk1>
        <a:srgbClr val="000000"/>
      </a:dk1>
      <a:lt1>
        <a:srgbClr val="DDDDDD"/>
      </a:lt1>
      <a:dk2>
        <a:srgbClr val="FFFFFF"/>
      </a:dk2>
      <a:lt2>
        <a:srgbClr val="000000"/>
      </a:lt2>
      <a:accent1>
        <a:srgbClr val="99CCFF"/>
      </a:accent1>
      <a:accent2>
        <a:srgbClr val="FFE433"/>
      </a:accent2>
      <a:accent3>
        <a:srgbClr val="EBEBEB"/>
      </a:accent3>
      <a:accent4>
        <a:srgbClr val="000000"/>
      </a:accent4>
      <a:accent5>
        <a:srgbClr val="CAE2FF"/>
      </a:accent5>
      <a:accent6>
        <a:srgbClr val="E7CF2D"/>
      </a:accent6>
      <a:hlink>
        <a:srgbClr val="000000"/>
      </a:hlink>
      <a:folHlink>
        <a:srgbClr val="CC0000"/>
      </a:folHlink>
    </a:clrScheme>
    <a:fontScheme name="1_White title page">
      <a:majorFont>
        <a:latin typeface="Arial Narrow"/>
        <a:ea typeface="標楷體"/>
        <a:cs typeface=""/>
      </a:majorFont>
      <a:minorFont>
        <a:latin typeface="Calibri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lnDef>
  </a:objectDefaults>
  <a:extraClrSchemeLst>
    <a:extraClrScheme>
      <a:clrScheme name="1_White title pag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White title page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8">
        <a:dk1>
          <a:srgbClr val="000000"/>
        </a:dk1>
        <a:lt1>
          <a:srgbClr val="B2B2B2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D5D5D5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9">
        <a:dk1>
          <a:srgbClr val="000000"/>
        </a:dk1>
        <a:lt1>
          <a:srgbClr val="DDDDDD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EBEBEB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29_White title page">
  <a:themeElements>
    <a:clrScheme name="自訂 3">
      <a:dk1>
        <a:srgbClr val="000000"/>
      </a:dk1>
      <a:lt1>
        <a:srgbClr val="DDDDDD"/>
      </a:lt1>
      <a:dk2>
        <a:srgbClr val="FFFFFF"/>
      </a:dk2>
      <a:lt2>
        <a:srgbClr val="000000"/>
      </a:lt2>
      <a:accent1>
        <a:srgbClr val="99CCFF"/>
      </a:accent1>
      <a:accent2>
        <a:srgbClr val="FFE433"/>
      </a:accent2>
      <a:accent3>
        <a:srgbClr val="EBEBEB"/>
      </a:accent3>
      <a:accent4>
        <a:srgbClr val="000000"/>
      </a:accent4>
      <a:accent5>
        <a:srgbClr val="CAE2FF"/>
      </a:accent5>
      <a:accent6>
        <a:srgbClr val="E7CF2D"/>
      </a:accent6>
      <a:hlink>
        <a:srgbClr val="000000"/>
      </a:hlink>
      <a:folHlink>
        <a:srgbClr val="000000"/>
      </a:folHlink>
    </a:clrScheme>
    <a:fontScheme name="1_White title page">
      <a:majorFont>
        <a:latin typeface="Arial Narrow"/>
        <a:ea typeface="標楷體"/>
        <a:cs typeface=""/>
      </a:majorFont>
      <a:minorFont>
        <a:latin typeface="Calibri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lnDef>
  </a:objectDefaults>
  <a:extraClrSchemeLst>
    <a:extraClrScheme>
      <a:clrScheme name="1_White title pag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White title page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8">
        <a:dk1>
          <a:srgbClr val="000000"/>
        </a:dk1>
        <a:lt1>
          <a:srgbClr val="B2B2B2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D5D5D5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9">
        <a:dk1>
          <a:srgbClr val="000000"/>
        </a:dk1>
        <a:lt1>
          <a:srgbClr val="DDDDDD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EBEBEB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13_White title pa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_White title page">
      <a:majorFont>
        <a:latin typeface="Arial Narrow"/>
        <a:ea typeface="標楷體"/>
        <a:cs typeface=""/>
      </a:majorFont>
      <a:minorFont>
        <a:latin typeface="Calibri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5400" cap="rnd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lnDef>
  </a:objectDefaults>
  <a:extraClrSchemeLst>
    <a:extraClrScheme>
      <a:clrScheme name="1_White title pag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White title page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8">
        <a:dk1>
          <a:srgbClr val="000000"/>
        </a:dk1>
        <a:lt1>
          <a:srgbClr val="B2B2B2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D5D5D5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9">
        <a:dk1>
          <a:srgbClr val="000000"/>
        </a:dk1>
        <a:lt1>
          <a:srgbClr val="DDDDDD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EBEBEB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14_White title page">
  <a:themeElements>
    <a:clrScheme name="自訂 3">
      <a:dk1>
        <a:srgbClr val="000000"/>
      </a:dk1>
      <a:lt1>
        <a:srgbClr val="DDDDDD"/>
      </a:lt1>
      <a:dk2>
        <a:srgbClr val="FFFFFF"/>
      </a:dk2>
      <a:lt2>
        <a:srgbClr val="000000"/>
      </a:lt2>
      <a:accent1>
        <a:srgbClr val="99CCFF"/>
      </a:accent1>
      <a:accent2>
        <a:srgbClr val="FFE433"/>
      </a:accent2>
      <a:accent3>
        <a:srgbClr val="EBEBEB"/>
      </a:accent3>
      <a:accent4>
        <a:srgbClr val="000000"/>
      </a:accent4>
      <a:accent5>
        <a:srgbClr val="CAE2FF"/>
      </a:accent5>
      <a:accent6>
        <a:srgbClr val="E7CF2D"/>
      </a:accent6>
      <a:hlink>
        <a:srgbClr val="000000"/>
      </a:hlink>
      <a:folHlink>
        <a:srgbClr val="000000"/>
      </a:folHlink>
    </a:clrScheme>
    <a:fontScheme name="1_White title page">
      <a:majorFont>
        <a:latin typeface="Arial Narrow"/>
        <a:ea typeface="標楷體"/>
        <a:cs typeface=""/>
      </a:majorFont>
      <a:minorFont>
        <a:latin typeface="Calibri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/>
        </a:solidFill>
        <a:ln w="12700" cap="rnd" cmpd="sng" algn="ctr">
          <a:solidFill>
            <a:srgbClr val="177B57"/>
          </a:solidFill>
          <a:prstDash val="solid"/>
          <a:round/>
          <a:headEnd type="none" w="med" len="med"/>
          <a:tailEnd type="none" w="med" len="me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4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微軟正黑體" panose="020B0604030504040204" pitchFamily="34" charset="-12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lnDef>
  </a:objectDefaults>
  <a:extraClrSchemeLst>
    <a:extraClrScheme>
      <a:clrScheme name="1_White title pag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White title page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8">
        <a:dk1>
          <a:srgbClr val="000000"/>
        </a:dk1>
        <a:lt1>
          <a:srgbClr val="B2B2B2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D5D5D5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9">
        <a:dk1>
          <a:srgbClr val="000000"/>
        </a:dk1>
        <a:lt1>
          <a:srgbClr val="DDDDDD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EBEBEB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18_White title page">
  <a:themeElements>
    <a:clrScheme name="自訂 3">
      <a:dk1>
        <a:srgbClr val="000000"/>
      </a:dk1>
      <a:lt1>
        <a:srgbClr val="DDDDDD"/>
      </a:lt1>
      <a:dk2>
        <a:srgbClr val="FFFFFF"/>
      </a:dk2>
      <a:lt2>
        <a:srgbClr val="000000"/>
      </a:lt2>
      <a:accent1>
        <a:srgbClr val="99CCFF"/>
      </a:accent1>
      <a:accent2>
        <a:srgbClr val="FFE433"/>
      </a:accent2>
      <a:accent3>
        <a:srgbClr val="EBEBEB"/>
      </a:accent3>
      <a:accent4>
        <a:srgbClr val="000000"/>
      </a:accent4>
      <a:accent5>
        <a:srgbClr val="CAE2FF"/>
      </a:accent5>
      <a:accent6>
        <a:srgbClr val="E7CF2D"/>
      </a:accent6>
      <a:hlink>
        <a:srgbClr val="000000"/>
      </a:hlink>
      <a:folHlink>
        <a:srgbClr val="000000"/>
      </a:folHlink>
    </a:clrScheme>
    <a:fontScheme name="1_White title page">
      <a:majorFont>
        <a:latin typeface="Arial Narrow"/>
        <a:ea typeface="標楷體"/>
        <a:cs typeface=""/>
      </a:majorFont>
      <a:minorFont>
        <a:latin typeface="Calibri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/>
        </a:solidFill>
        <a:ln w="12700" cap="rnd" cmpd="sng" algn="ctr">
          <a:solidFill>
            <a:srgbClr val="177B57"/>
          </a:solidFill>
          <a:prstDash val="solid"/>
          <a:round/>
          <a:headEnd type="none" w="med" len="med"/>
          <a:tailEnd type="none" w="med" len="me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4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微軟正黑體" panose="020B0604030504040204" pitchFamily="34" charset="-12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lnDef>
  </a:objectDefaults>
  <a:extraClrSchemeLst>
    <a:extraClrScheme>
      <a:clrScheme name="1_White title pag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White title page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8">
        <a:dk1>
          <a:srgbClr val="000000"/>
        </a:dk1>
        <a:lt1>
          <a:srgbClr val="B2B2B2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D5D5D5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9">
        <a:dk1>
          <a:srgbClr val="000000"/>
        </a:dk1>
        <a:lt1>
          <a:srgbClr val="DDDDDD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EBEBEB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24_White title page">
  <a:themeElements>
    <a:clrScheme name="1_White title page 9">
      <a:dk1>
        <a:srgbClr val="000000"/>
      </a:dk1>
      <a:lt1>
        <a:srgbClr val="DDDDDD"/>
      </a:lt1>
      <a:dk2>
        <a:srgbClr val="FFFFFF"/>
      </a:dk2>
      <a:lt2>
        <a:srgbClr val="000000"/>
      </a:lt2>
      <a:accent1>
        <a:srgbClr val="99CCFF"/>
      </a:accent1>
      <a:accent2>
        <a:srgbClr val="FFE433"/>
      </a:accent2>
      <a:accent3>
        <a:srgbClr val="EBEBEB"/>
      </a:accent3>
      <a:accent4>
        <a:srgbClr val="000000"/>
      </a:accent4>
      <a:accent5>
        <a:srgbClr val="CAE2FF"/>
      </a:accent5>
      <a:accent6>
        <a:srgbClr val="E7CF2D"/>
      </a:accent6>
      <a:hlink>
        <a:srgbClr val="000000"/>
      </a:hlink>
      <a:folHlink>
        <a:srgbClr val="CC0000"/>
      </a:folHlink>
    </a:clrScheme>
    <a:fontScheme name="1_White title page">
      <a:majorFont>
        <a:latin typeface="Arial Narrow"/>
        <a:ea typeface="標楷體"/>
        <a:cs typeface=""/>
      </a:majorFont>
      <a:minorFont>
        <a:latin typeface="Calibri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lnDef>
  </a:objectDefaults>
  <a:extraClrSchemeLst>
    <a:extraClrScheme>
      <a:clrScheme name="1_White title pag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White title page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8">
        <a:dk1>
          <a:srgbClr val="000000"/>
        </a:dk1>
        <a:lt1>
          <a:srgbClr val="B2B2B2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D5D5D5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hite title page 9">
        <a:dk1>
          <a:srgbClr val="000000"/>
        </a:dk1>
        <a:lt1>
          <a:srgbClr val="DDDDDD"/>
        </a:lt1>
        <a:dk2>
          <a:srgbClr val="FFFFFF"/>
        </a:dk2>
        <a:lt2>
          <a:srgbClr val="000000"/>
        </a:lt2>
        <a:accent1>
          <a:srgbClr val="99CCFF"/>
        </a:accent1>
        <a:accent2>
          <a:srgbClr val="FFE433"/>
        </a:accent2>
        <a:accent3>
          <a:srgbClr val="EBEBEB"/>
        </a:accent3>
        <a:accent4>
          <a:srgbClr val="000000"/>
        </a:accent4>
        <a:accent5>
          <a:srgbClr val="CAE2FF"/>
        </a:accent5>
        <a:accent6>
          <a:srgbClr val="E7CF2D"/>
        </a:accent6>
        <a:hlink>
          <a:srgbClr val="00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2_預設簡報設計">
  <a:themeElements>
    <a:clrScheme name="自訂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16165C"/>
      </a:hlink>
      <a:folHlink>
        <a:srgbClr val="2D2DB9"/>
      </a:folHlink>
    </a:clrScheme>
    <a:fontScheme name="預設簡報設計">
      <a:majorFont>
        <a:latin typeface="Arial"/>
        <a:ea typeface="華康中黑體"/>
        <a:cs typeface="華康中黑體"/>
      </a:majorFont>
      <a:minorFont>
        <a:latin typeface="Arial"/>
        <a:ea typeface="華康中黑體"/>
        <a:cs typeface="華康中黑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22_Firm Format - Chinese (Taiwan)">
  <a:themeElements>
    <a:clrScheme name="Cathay Taiwan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7E0FB"/>
      </a:accent1>
      <a:accent2>
        <a:srgbClr val="99CC00"/>
      </a:accent2>
      <a:accent3>
        <a:srgbClr val="009999"/>
      </a:accent3>
      <a:accent4>
        <a:srgbClr val="333399"/>
      </a:accent4>
      <a:accent5>
        <a:srgbClr val="FF6600"/>
      </a:accent5>
      <a:accent6>
        <a:srgbClr val="808080"/>
      </a:accent6>
      <a:hlink>
        <a:srgbClr val="009999"/>
      </a:hlink>
      <a:folHlink>
        <a:srgbClr val="333399"/>
      </a:folHlink>
    </a:clrScheme>
    <a:fontScheme name="Firm Format - Chinese (Taiwan)">
      <a:majorFont>
        <a:latin typeface="Arial"/>
        <a:ea typeface="DFKai-SB"/>
        <a:cs typeface=""/>
      </a:majorFont>
      <a:minorFont>
        <a:latin typeface="Arial"/>
        <a:ea typeface="DFKai-SB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>
          <a:solidFill>
            <a:schemeClr val="tx1"/>
          </a:solidFill>
          <a:round/>
          <a:headEnd/>
          <a:tailEnd/>
        </a:ln>
        <a:effectLst/>
        <a:extLst>
          <a:ext uri="{909E8E84-426E-40DD-AFC4-6F175D3DCCD1}">
            <a14:hiddenFill xmlns:a14="http://schemas.microsoft.com/office/drawing/2010/main">
              <a:noFill/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wrap="square" lIns="91440" tIns="0" rIns="91440" bIns="0" rtlCol="0" anchor="ctr">
        <a:noAutofit/>
      </a:bodyPr>
      <a:lstStyle>
        <a:defPPr>
          <a:defRPr b="1"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0" bIns="0" numCol="1" anchor="ctr" anchorCtr="0" compatLnSpc="1">
        <a:prstTxWarp prst="textNoShape">
          <a:avLst/>
        </a:prstTxWarp>
        <a:spAutoFit/>
      </a:bodyPr>
      <a:lstStyle>
        <a:defPPr marL="0" marR="0" indent="0" algn="l" defTabSz="895350" rtl="0" eaLnBrk="1" fontAlgn="base" latinLnBrk="0" hangingPunct="1">
          <a:lnSpc>
            <a:spcPct val="100000"/>
          </a:lnSpc>
          <a:spcBef>
            <a:spcPct val="0"/>
          </a:spcBef>
          <a:spcAft>
            <a:spcPct val="50000"/>
          </a:spcAft>
          <a:buClr>
            <a:schemeClr val="tx2"/>
          </a:buClr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DFKai-SB" pitchFamily="65" charset="-120"/>
            <a:cs typeface="Arial" charset="0"/>
          </a:defRPr>
        </a:defPPr>
      </a:lstStyle>
    </a:lnDef>
  </a:objectDefaults>
  <a:extraClrSchemeLst>
    <a:extraClrScheme>
      <a:clrScheme name="Firm Format - Chinese (Taiwan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7E0FB"/>
        </a:accent1>
        <a:accent2>
          <a:srgbClr val="333399"/>
        </a:accent2>
        <a:accent3>
          <a:srgbClr val="009999"/>
        </a:accent3>
        <a:accent4>
          <a:srgbClr val="99CC00"/>
        </a:accent4>
        <a:accent5>
          <a:srgbClr val="FF6600"/>
        </a:accent5>
        <a:accent6>
          <a:srgbClr val="808080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3_預設簡報設計">
  <a:themeElements>
    <a:clrScheme name="預設簡報設計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預設簡報設計">
      <a:majorFont>
        <a:latin typeface="Arial"/>
        <a:ea typeface="華康中黑體"/>
        <a:cs typeface="華康中黑體"/>
      </a:majorFont>
      <a:minorFont>
        <a:latin typeface="Arial"/>
        <a:ea typeface="華康中黑體"/>
        <a:cs typeface="華康中黑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1.xml><?xml version="1.0" encoding="utf-8"?>
<a:theme xmlns:a="http://schemas.openxmlformats.org/drawingml/2006/main" name="4_預設簡報設計">
  <a:themeElements>
    <a:clrScheme name="自訂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16165C"/>
      </a:hlink>
      <a:folHlink>
        <a:srgbClr val="2D2DB9"/>
      </a:folHlink>
    </a:clrScheme>
    <a:fontScheme name="預設簡報設計">
      <a:majorFont>
        <a:latin typeface="Arial"/>
        <a:ea typeface="華康中黑體"/>
        <a:cs typeface="華康中黑體"/>
      </a:majorFont>
      <a:minorFont>
        <a:latin typeface="Arial"/>
        <a:ea typeface="華康中黑體"/>
        <a:cs typeface="華康中黑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B2B2B2"/>
    </a:lt1>
    <a:dk2>
      <a:srgbClr val="FFFFFF"/>
    </a:dk2>
    <a:lt2>
      <a:srgbClr val="000000"/>
    </a:lt2>
    <a:accent1>
      <a:srgbClr val="99CCFF"/>
    </a:accent1>
    <a:accent2>
      <a:srgbClr val="FFCC33"/>
    </a:accent2>
    <a:accent3>
      <a:srgbClr val="D5D5D5"/>
    </a:accent3>
    <a:accent4>
      <a:srgbClr val="000000"/>
    </a:accent4>
    <a:accent5>
      <a:srgbClr val="CAE2FF"/>
    </a:accent5>
    <a:accent6>
      <a:srgbClr val="E7B92D"/>
    </a:accent6>
    <a:hlink>
      <a:srgbClr val="000000"/>
    </a:hlink>
    <a:folHlink>
      <a:srgbClr val="CC0000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B2B2B2"/>
    </a:lt1>
    <a:dk2>
      <a:srgbClr val="FFFFFF"/>
    </a:dk2>
    <a:lt2>
      <a:srgbClr val="000000"/>
    </a:lt2>
    <a:accent1>
      <a:srgbClr val="99CCFF"/>
    </a:accent1>
    <a:accent2>
      <a:srgbClr val="FFCC33"/>
    </a:accent2>
    <a:accent3>
      <a:srgbClr val="D5D5D5"/>
    </a:accent3>
    <a:accent4>
      <a:srgbClr val="000000"/>
    </a:accent4>
    <a:accent5>
      <a:srgbClr val="CAE2FF"/>
    </a:accent5>
    <a:accent6>
      <a:srgbClr val="E7B92D"/>
    </a:accent6>
    <a:hlink>
      <a:srgbClr val="000000"/>
    </a:hlink>
    <a:folHlink>
      <a:srgbClr val="CC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148235</TotalTime>
  <Words>932</Words>
  <Application>Microsoft Office PowerPoint</Application>
  <PresentationFormat>自訂</PresentationFormat>
  <Paragraphs>174</Paragraphs>
  <Slides>12</Slides>
  <Notes>11</Notes>
  <HiddenSlides>0</HiddenSlides>
  <MMClips>0</MMClips>
  <ScaleCrop>false</ScaleCrop>
  <HeadingPairs>
    <vt:vector size="8" baseType="variant">
      <vt:variant>
        <vt:lpstr>使用字型</vt:lpstr>
      </vt:variant>
      <vt:variant>
        <vt:i4>16</vt:i4>
      </vt:variant>
      <vt:variant>
        <vt:lpstr>佈景主題</vt:lpstr>
      </vt:variant>
      <vt:variant>
        <vt:i4>31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60" baseType="lpstr">
      <vt:lpstr>華康中明體</vt:lpstr>
      <vt:lpstr>華康中黑體</vt:lpstr>
      <vt:lpstr>微軟正黑體</vt:lpstr>
      <vt:lpstr>新細明體</vt:lpstr>
      <vt:lpstr>標楷體</vt:lpstr>
      <vt:lpstr>標楷體</vt:lpstr>
      <vt:lpstr>Arial</vt:lpstr>
      <vt:lpstr>Arial Narrow</vt:lpstr>
      <vt:lpstr>Calibri</vt:lpstr>
      <vt:lpstr>Marlett</vt:lpstr>
      <vt:lpstr>Tahoma</vt:lpstr>
      <vt:lpstr>Times New Roman</vt:lpstr>
      <vt:lpstr>Trebuchet MS</vt:lpstr>
      <vt:lpstr>Verdana</vt:lpstr>
      <vt:lpstr>Wingdings</vt:lpstr>
      <vt:lpstr>Wingdings 2</vt:lpstr>
      <vt:lpstr>1_White title page</vt:lpstr>
      <vt:lpstr>6_White title page</vt:lpstr>
      <vt:lpstr>2_White title page</vt:lpstr>
      <vt:lpstr>3_White title page</vt:lpstr>
      <vt:lpstr>4_White title page</vt:lpstr>
      <vt:lpstr>5_White title page</vt:lpstr>
      <vt:lpstr>7_White title page</vt:lpstr>
      <vt:lpstr>15_White title page</vt:lpstr>
      <vt:lpstr>17_White title page</vt:lpstr>
      <vt:lpstr>8_White title page</vt:lpstr>
      <vt:lpstr>16_White title page</vt:lpstr>
      <vt:lpstr>19_White title page</vt:lpstr>
      <vt:lpstr>20_White title page</vt:lpstr>
      <vt:lpstr>21_White title page</vt:lpstr>
      <vt:lpstr>9_White title page</vt:lpstr>
      <vt:lpstr>22_White title page</vt:lpstr>
      <vt:lpstr>10_White title page</vt:lpstr>
      <vt:lpstr>23_White title page</vt:lpstr>
      <vt:lpstr>11_White title page</vt:lpstr>
      <vt:lpstr>12_White title page</vt:lpstr>
      <vt:lpstr>佈景主題2</vt:lpstr>
      <vt:lpstr>1_佈景主題2</vt:lpstr>
      <vt:lpstr>29_White title page</vt:lpstr>
      <vt:lpstr>13_White title page</vt:lpstr>
      <vt:lpstr>14_White title page</vt:lpstr>
      <vt:lpstr>18_White title page</vt:lpstr>
      <vt:lpstr>24_White title page</vt:lpstr>
      <vt:lpstr>2_預設簡報設計</vt:lpstr>
      <vt:lpstr>22_Firm Format - Chinese (Taiwan)</vt:lpstr>
      <vt:lpstr>3_預設簡報設計</vt:lpstr>
      <vt:lpstr>4_預設簡報設計</vt:lpstr>
      <vt:lpstr>think-cell Slide</vt:lpstr>
      <vt:lpstr>2020台灣人壽暑期實習計畫</vt:lpstr>
      <vt:lpstr>Agenda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Z00030950</dc:creator>
  <cp:lastModifiedBy>miacadmin</cp:lastModifiedBy>
  <cp:revision>5468</cp:revision>
  <cp:lastPrinted>2019-04-15T10:17:30Z</cp:lastPrinted>
  <dcterms:created xsi:type="dcterms:W3CDTF">2012-04-10T03:35:35Z</dcterms:created>
  <dcterms:modified xsi:type="dcterms:W3CDTF">2020-03-16T02:49:55Z</dcterms:modified>
</cp:coreProperties>
</file>